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7" r:id="rId12"/>
    <p:sldId id="265" r:id="rId13"/>
  </p:sldIdLst>
  <p:sldSz cx="18288000" cy="10287000"/>
  <p:notesSz cx="6858000" cy="9144000"/>
  <p:embeddedFontLst>
    <p:embeddedFont>
      <p:font typeface="S-Core Dream 2 ExtraLight" panose="020B0600000101010101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1FAEDF-6529-48C2-89C9-06CBD8812801}" v="19" dt="2024-12-19T10:48:20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 A R S" userId="15b312b2ca4d8d2a" providerId="LiveId" clId="{CD1FAEDF-6529-48C2-89C9-06CBD8812801}"/>
    <pc:docChg chg="undo custSel addSld delSld modSld">
      <pc:chgData name="M A R S" userId="15b312b2ca4d8d2a" providerId="LiveId" clId="{CD1FAEDF-6529-48C2-89C9-06CBD8812801}" dt="2024-12-19T10:48:49.373" v="726" actId="1076"/>
      <pc:docMkLst>
        <pc:docMk/>
      </pc:docMkLst>
      <pc:sldChg chg="modSp mod">
        <pc:chgData name="M A R S" userId="15b312b2ca4d8d2a" providerId="LiveId" clId="{CD1FAEDF-6529-48C2-89C9-06CBD8812801}" dt="2024-12-19T10:12:32.485" v="37" actId="20577"/>
        <pc:sldMkLst>
          <pc:docMk/>
          <pc:sldMk cId="0" sldId="259"/>
        </pc:sldMkLst>
        <pc:spChg chg="mod">
          <ac:chgData name="M A R S" userId="15b312b2ca4d8d2a" providerId="LiveId" clId="{CD1FAEDF-6529-48C2-89C9-06CBD8812801}" dt="2024-12-19T10:12:32.485" v="37" actId="20577"/>
          <ac:spMkLst>
            <pc:docMk/>
            <pc:sldMk cId="0" sldId="259"/>
            <ac:spMk id="17" creationId="{00000000-0000-0000-0000-000000000000}"/>
          </ac:spMkLst>
        </pc:spChg>
      </pc:sldChg>
      <pc:sldChg chg="modSp mod">
        <pc:chgData name="M A R S" userId="15b312b2ca4d8d2a" providerId="LiveId" clId="{CD1FAEDF-6529-48C2-89C9-06CBD8812801}" dt="2024-12-19T10:20:24.652" v="327" actId="1076"/>
        <pc:sldMkLst>
          <pc:docMk/>
          <pc:sldMk cId="0" sldId="260"/>
        </pc:sldMkLst>
        <pc:spChg chg="mod">
          <ac:chgData name="M A R S" userId="15b312b2ca4d8d2a" providerId="LiveId" clId="{CD1FAEDF-6529-48C2-89C9-06CBD8812801}" dt="2024-12-19T10:20:18.037" v="325"/>
          <ac:spMkLst>
            <pc:docMk/>
            <pc:sldMk cId="0" sldId="260"/>
            <ac:spMk id="13" creationId="{00000000-0000-0000-0000-000000000000}"/>
          </ac:spMkLst>
        </pc:spChg>
        <pc:spChg chg="mod">
          <ac:chgData name="M A R S" userId="15b312b2ca4d8d2a" providerId="LiveId" clId="{CD1FAEDF-6529-48C2-89C9-06CBD8812801}" dt="2024-12-19T10:12:40.632" v="40" actId="122"/>
          <ac:spMkLst>
            <pc:docMk/>
            <pc:sldMk cId="0" sldId="260"/>
            <ac:spMk id="30" creationId="{00000000-0000-0000-0000-000000000000}"/>
          </ac:spMkLst>
        </pc:spChg>
        <pc:picChg chg="mod">
          <ac:chgData name="M A R S" userId="15b312b2ca4d8d2a" providerId="LiveId" clId="{CD1FAEDF-6529-48C2-89C9-06CBD8812801}" dt="2024-12-19T10:12:37.337" v="38" actId="1076"/>
          <ac:picMkLst>
            <pc:docMk/>
            <pc:sldMk cId="0" sldId="260"/>
            <ac:picMk id="27" creationId="{00000000-0000-0000-0000-000000000000}"/>
          </ac:picMkLst>
        </pc:picChg>
        <pc:picChg chg="mod">
          <ac:chgData name="M A R S" userId="15b312b2ca4d8d2a" providerId="LiveId" clId="{CD1FAEDF-6529-48C2-89C9-06CBD8812801}" dt="2024-12-19T10:20:24.652" v="327" actId="1076"/>
          <ac:picMkLst>
            <pc:docMk/>
            <pc:sldMk cId="0" sldId="260"/>
            <ac:picMk id="31" creationId="{00000000-0000-0000-0000-000000000000}"/>
          </ac:picMkLst>
        </pc:picChg>
      </pc:sldChg>
      <pc:sldChg chg="modSp mod">
        <pc:chgData name="M A R S" userId="15b312b2ca4d8d2a" providerId="LiveId" clId="{CD1FAEDF-6529-48C2-89C9-06CBD8812801}" dt="2024-12-19T10:43:42.885" v="451" actId="1076"/>
        <pc:sldMkLst>
          <pc:docMk/>
          <pc:sldMk cId="0" sldId="261"/>
        </pc:sldMkLst>
        <pc:spChg chg="mod">
          <ac:chgData name="M A R S" userId="15b312b2ca4d8d2a" providerId="LiveId" clId="{CD1FAEDF-6529-48C2-89C9-06CBD8812801}" dt="2024-12-19T10:43:42.885" v="451" actId="1076"/>
          <ac:spMkLst>
            <pc:docMk/>
            <pc:sldMk cId="0" sldId="261"/>
            <ac:spMk id="7" creationId="{00000000-0000-0000-0000-000000000000}"/>
          </ac:spMkLst>
        </pc:spChg>
      </pc:sldChg>
      <pc:sldChg chg="modSp mod">
        <pc:chgData name="M A R S" userId="15b312b2ca4d8d2a" providerId="LiveId" clId="{CD1FAEDF-6529-48C2-89C9-06CBD8812801}" dt="2024-12-19T10:14:07.846" v="247" actId="6549"/>
        <pc:sldMkLst>
          <pc:docMk/>
          <pc:sldMk cId="0" sldId="262"/>
        </pc:sldMkLst>
        <pc:spChg chg="mod">
          <ac:chgData name="M A R S" userId="15b312b2ca4d8d2a" providerId="LiveId" clId="{CD1FAEDF-6529-48C2-89C9-06CBD8812801}" dt="2024-12-19T10:14:07.846" v="247" actId="6549"/>
          <ac:spMkLst>
            <pc:docMk/>
            <pc:sldMk cId="0" sldId="262"/>
            <ac:spMk id="14" creationId="{00000000-0000-0000-0000-000000000000}"/>
          </ac:spMkLst>
        </pc:spChg>
      </pc:sldChg>
      <pc:sldChg chg="modSp mod">
        <pc:chgData name="M A R S" userId="15b312b2ca4d8d2a" providerId="LiveId" clId="{CD1FAEDF-6529-48C2-89C9-06CBD8812801}" dt="2024-12-19T10:20:05.722" v="314" actId="1076"/>
        <pc:sldMkLst>
          <pc:docMk/>
          <pc:sldMk cId="0" sldId="263"/>
        </pc:sldMkLst>
        <pc:spChg chg="mod">
          <ac:chgData name="M A R S" userId="15b312b2ca4d8d2a" providerId="LiveId" clId="{CD1FAEDF-6529-48C2-89C9-06CBD8812801}" dt="2024-12-19T10:20:05.722" v="314" actId="1076"/>
          <ac:spMkLst>
            <pc:docMk/>
            <pc:sldMk cId="0" sldId="263"/>
            <ac:spMk id="8" creationId="{00000000-0000-0000-0000-000000000000}"/>
          </ac:spMkLst>
        </pc:spChg>
        <pc:spChg chg="mod">
          <ac:chgData name="M A R S" userId="15b312b2ca4d8d2a" providerId="LiveId" clId="{CD1FAEDF-6529-48C2-89C9-06CBD8812801}" dt="2024-12-19T10:20:05.722" v="314" actId="1076"/>
          <ac:spMkLst>
            <pc:docMk/>
            <pc:sldMk cId="0" sldId="263"/>
            <ac:spMk id="9" creationId="{00000000-0000-0000-0000-000000000000}"/>
          </ac:spMkLst>
        </pc:spChg>
        <pc:spChg chg="mod">
          <ac:chgData name="M A R S" userId="15b312b2ca4d8d2a" providerId="LiveId" clId="{CD1FAEDF-6529-48C2-89C9-06CBD8812801}" dt="2024-12-19T10:20:05.722" v="314" actId="1076"/>
          <ac:spMkLst>
            <pc:docMk/>
            <pc:sldMk cId="0" sldId="263"/>
            <ac:spMk id="12" creationId="{00000000-0000-0000-0000-000000000000}"/>
          </ac:spMkLst>
        </pc:spChg>
        <pc:spChg chg="mod">
          <ac:chgData name="M A R S" userId="15b312b2ca4d8d2a" providerId="LiveId" clId="{CD1FAEDF-6529-48C2-89C9-06CBD8812801}" dt="2024-12-19T10:20:05.722" v="314" actId="1076"/>
          <ac:spMkLst>
            <pc:docMk/>
            <pc:sldMk cId="0" sldId="263"/>
            <ac:spMk id="14" creationId="{00000000-0000-0000-0000-000000000000}"/>
          </ac:spMkLst>
        </pc:spChg>
        <pc:picChg chg="mod">
          <ac:chgData name="M A R S" userId="15b312b2ca4d8d2a" providerId="LiveId" clId="{CD1FAEDF-6529-48C2-89C9-06CBD8812801}" dt="2024-12-19T10:20:05.722" v="314" actId="1076"/>
          <ac:picMkLst>
            <pc:docMk/>
            <pc:sldMk cId="0" sldId="263"/>
            <ac:picMk id="4" creationId="{00000000-0000-0000-0000-000000000000}"/>
          </ac:picMkLst>
        </pc:picChg>
      </pc:sldChg>
      <pc:sldChg chg="addSp delSp modSp mod delAnim modAnim">
        <pc:chgData name="M A R S" userId="15b312b2ca4d8d2a" providerId="LiveId" clId="{CD1FAEDF-6529-48C2-89C9-06CBD8812801}" dt="2024-12-19T10:48:42.528" v="725" actId="478"/>
        <pc:sldMkLst>
          <pc:docMk/>
          <pc:sldMk cId="0" sldId="264"/>
        </pc:sldMkLst>
        <pc:spChg chg="mod">
          <ac:chgData name="M A R S" userId="15b312b2ca4d8d2a" providerId="LiveId" clId="{CD1FAEDF-6529-48C2-89C9-06CBD8812801}" dt="2024-12-19T10:47:21.798" v="693" actId="20577"/>
          <ac:spMkLst>
            <pc:docMk/>
            <pc:sldMk cId="0" sldId="264"/>
            <ac:spMk id="14" creationId="{00000000-0000-0000-0000-000000000000}"/>
          </ac:spMkLst>
        </pc:spChg>
        <pc:spChg chg="del">
          <ac:chgData name="M A R S" userId="15b312b2ca4d8d2a" providerId="LiveId" clId="{CD1FAEDF-6529-48C2-89C9-06CBD8812801}" dt="2024-12-19T10:48:31.276" v="715" actId="478"/>
          <ac:spMkLst>
            <pc:docMk/>
            <pc:sldMk cId="0" sldId="264"/>
            <ac:spMk id="15" creationId="{00000000-0000-0000-0000-000000000000}"/>
          </ac:spMkLst>
        </pc:spChg>
        <pc:spChg chg="del">
          <ac:chgData name="M A R S" userId="15b312b2ca4d8d2a" providerId="LiveId" clId="{CD1FAEDF-6529-48C2-89C9-06CBD8812801}" dt="2024-12-19T10:48:42.528" v="725" actId="478"/>
          <ac:spMkLst>
            <pc:docMk/>
            <pc:sldMk cId="0" sldId="264"/>
            <ac:spMk id="16" creationId="{00000000-0000-0000-0000-000000000000}"/>
          </ac:spMkLst>
        </pc:spChg>
        <pc:spChg chg="del">
          <ac:chgData name="M A R S" userId="15b312b2ca4d8d2a" providerId="LiveId" clId="{CD1FAEDF-6529-48C2-89C9-06CBD8812801}" dt="2024-12-19T10:48:42.528" v="725" actId="478"/>
          <ac:spMkLst>
            <pc:docMk/>
            <pc:sldMk cId="0" sldId="264"/>
            <ac:spMk id="17" creationId="{00000000-0000-0000-0000-000000000000}"/>
          </ac:spMkLst>
        </pc:spChg>
        <pc:spChg chg="del">
          <ac:chgData name="M A R S" userId="15b312b2ca4d8d2a" providerId="LiveId" clId="{CD1FAEDF-6529-48C2-89C9-06CBD8812801}" dt="2024-12-19T10:48:31.276" v="715" actId="478"/>
          <ac:spMkLst>
            <pc:docMk/>
            <pc:sldMk cId="0" sldId="264"/>
            <ac:spMk id="18" creationId="{00000000-0000-0000-0000-000000000000}"/>
          </ac:spMkLst>
        </pc:spChg>
        <pc:spChg chg="del">
          <ac:chgData name="M A R S" userId="15b312b2ca4d8d2a" providerId="LiveId" clId="{CD1FAEDF-6529-48C2-89C9-06CBD8812801}" dt="2024-12-19T10:48:31.276" v="715" actId="478"/>
          <ac:spMkLst>
            <pc:docMk/>
            <pc:sldMk cId="0" sldId="264"/>
            <ac:spMk id="19" creationId="{00000000-0000-0000-0000-000000000000}"/>
          </ac:spMkLst>
        </pc:spChg>
        <pc:spChg chg="del">
          <ac:chgData name="M A R S" userId="15b312b2ca4d8d2a" providerId="LiveId" clId="{CD1FAEDF-6529-48C2-89C9-06CBD8812801}" dt="2024-12-19T10:48:31.276" v="715" actId="478"/>
          <ac:spMkLst>
            <pc:docMk/>
            <pc:sldMk cId="0" sldId="264"/>
            <ac:spMk id="20" creationId="{00000000-0000-0000-0000-000000000000}"/>
          </ac:spMkLst>
        </pc:spChg>
        <pc:spChg chg="del">
          <ac:chgData name="M A R S" userId="15b312b2ca4d8d2a" providerId="LiveId" clId="{CD1FAEDF-6529-48C2-89C9-06CBD8812801}" dt="2024-12-19T10:48:31.276" v="715" actId="478"/>
          <ac:spMkLst>
            <pc:docMk/>
            <pc:sldMk cId="0" sldId="264"/>
            <ac:spMk id="21" creationId="{00000000-0000-0000-0000-000000000000}"/>
          </ac:spMkLst>
        </pc:spChg>
        <pc:spChg chg="del">
          <ac:chgData name="M A R S" userId="15b312b2ca4d8d2a" providerId="LiveId" clId="{CD1FAEDF-6529-48C2-89C9-06CBD8812801}" dt="2024-12-19T10:48:31.276" v="715" actId="478"/>
          <ac:spMkLst>
            <pc:docMk/>
            <pc:sldMk cId="0" sldId="264"/>
            <ac:spMk id="22" creationId="{00000000-0000-0000-0000-000000000000}"/>
          </ac:spMkLst>
        </pc:spChg>
        <pc:spChg chg="del">
          <ac:chgData name="M A R S" userId="15b312b2ca4d8d2a" providerId="LiveId" clId="{CD1FAEDF-6529-48C2-89C9-06CBD8812801}" dt="2024-12-19T10:48:31.276" v="715" actId="478"/>
          <ac:spMkLst>
            <pc:docMk/>
            <pc:sldMk cId="0" sldId="264"/>
            <ac:spMk id="23" creationId="{00000000-0000-0000-0000-000000000000}"/>
          </ac:spMkLst>
        </pc:spChg>
        <pc:spChg chg="del">
          <ac:chgData name="M A R S" userId="15b312b2ca4d8d2a" providerId="LiveId" clId="{CD1FAEDF-6529-48C2-89C9-06CBD8812801}" dt="2024-12-19T10:48:31.276" v="715" actId="478"/>
          <ac:spMkLst>
            <pc:docMk/>
            <pc:sldMk cId="0" sldId="264"/>
            <ac:spMk id="24" creationId="{00000000-0000-0000-0000-000000000000}"/>
          </ac:spMkLst>
        </pc:spChg>
        <pc:spChg chg="del">
          <ac:chgData name="M A R S" userId="15b312b2ca4d8d2a" providerId="LiveId" clId="{CD1FAEDF-6529-48C2-89C9-06CBD8812801}" dt="2024-12-19T10:48:31.276" v="715" actId="478"/>
          <ac:spMkLst>
            <pc:docMk/>
            <pc:sldMk cId="0" sldId="264"/>
            <ac:spMk id="25" creationId="{00000000-0000-0000-0000-000000000000}"/>
          </ac:spMkLst>
        </pc:spChg>
        <pc:spChg chg="del">
          <ac:chgData name="M A R S" userId="15b312b2ca4d8d2a" providerId="LiveId" clId="{CD1FAEDF-6529-48C2-89C9-06CBD8812801}" dt="2024-12-19T10:48:31.276" v="715" actId="478"/>
          <ac:spMkLst>
            <pc:docMk/>
            <pc:sldMk cId="0" sldId="264"/>
            <ac:spMk id="26" creationId="{00000000-0000-0000-0000-000000000000}"/>
          </ac:spMkLst>
        </pc:spChg>
        <pc:spChg chg="del">
          <ac:chgData name="M A R S" userId="15b312b2ca4d8d2a" providerId="LiveId" clId="{CD1FAEDF-6529-48C2-89C9-06CBD8812801}" dt="2024-12-19T10:48:31.276" v="715" actId="478"/>
          <ac:spMkLst>
            <pc:docMk/>
            <pc:sldMk cId="0" sldId="264"/>
            <ac:spMk id="27" creationId="{00000000-0000-0000-0000-000000000000}"/>
          </ac:spMkLst>
        </pc:spChg>
        <pc:spChg chg="del">
          <ac:chgData name="M A R S" userId="15b312b2ca4d8d2a" providerId="LiveId" clId="{CD1FAEDF-6529-48C2-89C9-06CBD8812801}" dt="2024-12-19T10:48:42.528" v="725" actId="478"/>
          <ac:spMkLst>
            <pc:docMk/>
            <pc:sldMk cId="0" sldId="264"/>
            <ac:spMk id="28" creationId="{00000000-0000-0000-0000-000000000000}"/>
          </ac:spMkLst>
        </pc:spChg>
        <pc:spChg chg="del">
          <ac:chgData name="M A R S" userId="15b312b2ca4d8d2a" providerId="LiveId" clId="{CD1FAEDF-6529-48C2-89C9-06CBD8812801}" dt="2024-12-19T10:48:42.528" v="725" actId="478"/>
          <ac:spMkLst>
            <pc:docMk/>
            <pc:sldMk cId="0" sldId="264"/>
            <ac:spMk id="29" creationId="{00000000-0000-0000-0000-000000000000}"/>
          </ac:spMkLst>
        </pc:spChg>
        <pc:spChg chg="del">
          <ac:chgData name="M A R S" userId="15b312b2ca4d8d2a" providerId="LiveId" clId="{CD1FAEDF-6529-48C2-89C9-06CBD8812801}" dt="2024-12-19T10:48:42.528" v="725" actId="478"/>
          <ac:spMkLst>
            <pc:docMk/>
            <pc:sldMk cId="0" sldId="264"/>
            <ac:spMk id="30" creationId="{00000000-0000-0000-0000-000000000000}"/>
          </ac:spMkLst>
        </pc:spChg>
        <pc:spChg chg="del">
          <ac:chgData name="M A R S" userId="15b312b2ca4d8d2a" providerId="LiveId" clId="{CD1FAEDF-6529-48C2-89C9-06CBD8812801}" dt="2024-12-19T10:48:42.528" v="725" actId="478"/>
          <ac:spMkLst>
            <pc:docMk/>
            <pc:sldMk cId="0" sldId="264"/>
            <ac:spMk id="31" creationId="{00000000-0000-0000-0000-000000000000}"/>
          </ac:spMkLst>
        </pc:spChg>
        <pc:spChg chg="del">
          <ac:chgData name="M A R S" userId="15b312b2ca4d8d2a" providerId="LiveId" clId="{CD1FAEDF-6529-48C2-89C9-06CBD8812801}" dt="2024-12-19T10:48:42.528" v="725" actId="478"/>
          <ac:spMkLst>
            <pc:docMk/>
            <pc:sldMk cId="0" sldId="264"/>
            <ac:spMk id="32" creationId="{00000000-0000-0000-0000-000000000000}"/>
          </ac:spMkLst>
        </pc:spChg>
        <pc:spChg chg="del">
          <ac:chgData name="M A R S" userId="15b312b2ca4d8d2a" providerId="LiveId" clId="{CD1FAEDF-6529-48C2-89C9-06CBD8812801}" dt="2024-12-19T10:48:42.528" v="725" actId="478"/>
          <ac:spMkLst>
            <pc:docMk/>
            <pc:sldMk cId="0" sldId="264"/>
            <ac:spMk id="33" creationId="{00000000-0000-0000-0000-000000000000}"/>
          </ac:spMkLst>
        </pc:spChg>
        <pc:spChg chg="del">
          <ac:chgData name="M A R S" userId="15b312b2ca4d8d2a" providerId="LiveId" clId="{CD1FAEDF-6529-48C2-89C9-06CBD8812801}" dt="2024-12-19T10:48:42.528" v="725" actId="478"/>
          <ac:spMkLst>
            <pc:docMk/>
            <pc:sldMk cId="0" sldId="264"/>
            <ac:spMk id="34" creationId="{00000000-0000-0000-0000-000000000000}"/>
          </ac:spMkLst>
        </pc:spChg>
        <pc:spChg chg="del">
          <ac:chgData name="M A R S" userId="15b312b2ca4d8d2a" providerId="LiveId" clId="{CD1FAEDF-6529-48C2-89C9-06CBD8812801}" dt="2024-12-19T10:48:42.528" v="725" actId="478"/>
          <ac:spMkLst>
            <pc:docMk/>
            <pc:sldMk cId="0" sldId="264"/>
            <ac:spMk id="35" creationId="{00000000-0000-0000-0000-000000000000}"/>
          </ac:spMkLst>
        </pc:spChg>
        <pc:spChg chg="del">
          <ac:chgData name="M A R S" userId="15b312b2ca4d8d2a" providerId="LiveId" clId="{CD1FAEDF-6529-48C2-89C9-06CBD8812801}" dt="2024-12-19T10:48:42.528" v="725" actId="478"/>
          <ac:spMkLst>
            <pc:docMk/>
            <pc:sldMk cId="0" sldId="264"/>
            <ac:spMk id="36" creationId="{00000000-0000-0000-0000-000000000000}"/>
          </ac:spMkLst>
        </pc:spChg>
        <pc:spChg chg="del">
          <ac:chgData name="M A R S" userId="15b312b2ca4d8d2a" providerId="LiveId" clId="{CD1FAEDF-6529-48C2-89C9-06CBD8812801}" dt="2024-12-19T10:48:42.528" v="725" actId="478"/>
          <ac:spMkLst>
            <pc:docMk/>
            <pc:sldMk cId="0" sldId="264"/>
            <ac:spMk id="37" creationId="{00000000-0000-0000-0000-000000000000}"/>
          </ac:spMkLst>
        </pc:spChg>
        <pc:spChg chg="del">
          <ac:chgData name="M A R S" userId="15b312b2ca4d8d2a" providerId="LiveId" clId="{CD1FAEDF-6529-48C2-89C9-06CBD8812801}" dt="2024-12-19T10:48:31.276" v="715" actId="478"/>
          <ac:spMkLst>
            <pc:docMk/>
            <pc:sldMk cId="0" sldId="264"/>
            <ac:spMk id="38" creationId="{00000000-0000-0000-0000-000000000000}"/>
          </ac:spMkLst>
        </pc:spChg>
        <pc:spChg chg="del">
          <ac:chgData name="M A R S" userId="15b312b2ca4d8d2a" providerId="LiveId" clId="{CD1FAEDF-6529-48C2-89C9-06CBD8812801}" dt="2024-12-19T10:48:31.276" v="715" actId="478"/>
          <ac:spMkLst>
            <pc:docMk/>
            <pc:sldMk cId="0" sldId="264"/>
            <ac:spMk id="39" creationId="{00000000-0000-0000-0000-000000000000}"/>
          </ac:spMkLst>
        </pc:spChg>
        <pc:spChg chg="del">
          <ac:chgData name="M A R S" userId="15b312b2ca4d8d2a" providerId="LiveId" clId="{CD1FAEDF-6529-48C2-89C9-06CBD8812801}" dt="2024-12-19T10:48:42.528" v="725" actId="478"/>
          <ac:spMkLst>
            <pc:docMk/>
            <pc:sldMk cId="0" sldId="264"/>
            <ac:spMk id="40" creationId="{00000000-0000-0000-0000-000000000000}"/>
          </ac:spMkLst>
        </pc:spChg>
        <pc:spChg chg="del">
          <ac:chgData name="M A R S" userId="15b312b2ca4d8d2a" providerId="LiveId" clId="{CD1FAEDF-6529-48C2-89C9-06CBD8812801}" dt="2024-12-19T10:48:42.528" v="725" actId="478"/>
          <ac:spMkLst>
            <pc:docMk/>
            <pc:sldMk cId="0" sldId="264"/>
            <ac:spMk id="41" creationId="{00000000-0000-0000-0000-000000000000}"/>
          </ac:spMkLst>
        </pc:spChg>
        <pc:spChg chg="del">
          <ac:chgData name="M A R S" userId="15b312b2ca4d8d2a" providerId="LiveId" clId="{CD1FAEDF-6529-48C2-89C9-06CBD8812801}" dt="2024-12-19T10:48:42.528" v="725" actId="478"/>
          <ac:spMkLst>
            <pc:docMk/>
            <pc:sldMk cId="0" sldId="264"/>
            <ac:spMk id="42" creationId="{00000000-0000-0000-0000-000000000000}"/>
          </ac:spMkLst>
        </pc:spChg>
        <pc:picChg chg="del">
          <ac:chgData name="M A R S" userId="15b312b2ca4d8d2a" providerId="LiveId" clId="{CD1FAEDF-6529-48C2-89C9-06CBD8812801}" dt="2024-12-19T10:48:28.184" v="714" actId="478"/>
          <ac:picMkLst>
            <pc:docMk/>
            <pc:sldMk cId="0" sldId="264"/>
            <ac:picMk id="4" creationId="{00000000-0000-0000-0000-000000000000}"/>
          </ac:picMkLst>
        </pc:picChg>
        <pc:picChg chg="del">
          <ac:chgData name="M A R S" userId="15b312b2ca4d8d2a" providerId="LiveId" clId="{CD1FAEDF-6529-48C2-89C9-06CBD8812801}" dt="2024-12-19T10:48:33.663" v="716" actId="478"/>
          <ac:picMkLst>
            <pc:docMk/>
            <pc:sldMk cId="0" sldId="264"/>
            <ac:picMk id="5" creationId="{00000000-0000-0000-0000-000000000000}"/>
          </ac:picMkLst>
        </pc:picChg>
        <pc:picChg chg="del">
          <ac:chgData name="M A R S" userId="15b312b2ca4d8d2a" providerId="LiveId" clId="{CD1FAEDF-6529-48C2-89C9-06CBD8812801}" dt="2024-12-19T10:48:34.464" v="717" actId="478"/>
          <ac:picMkLst>
            <pc:docMk/>
            <pc:sldMk cId="0" sldId="264"/>
            <ac:picMk id="6" creationId="{00000000-0000-0000-0000-000000000000}"/>
          </ac:picMkLst>
        </pc:picChg>
        <pc:picChg chg="del">
          <ac:chgData name="M A R S" userId="15b312b2ca4d8d2a" providerId="LiveId" clId="{CD1FAEDF-6529-48C2-89C9-06CBD8812801}" dt="2024-12-19T10:48:35.102" v="718" actId="478"/>
          <ac:picMkLst>
            <pc:docMk/>
            <pc:sldMk cId="0" sldId="264"/>
            <ac:picMk id="7" creationId="{00000000-0000-0000-0000-000000000000}"/>
          </ac:picMkLst>
        </pc:picChg>
        <pc:picChg chg="del">
          <ac:chgData name="M A R S" userId="15b312b2ca4d8d2a" providerId="LiveId" clId="{CD1FAEDF-6529-48C2-89C9-06CBD8812801}" dt="2024-12-19T10:48:35.934" v="719" actId="478"/>
          <ac:picMkLst>
            <pc:docMk/>
            <pc:sldMk cId="0" sldId="264"/>
            <ac:picMk id="8" creationId="{00000000-0000-0000-0000-000000000000}"/>
          </ac:picMkLst>
        </pc:picChg>
        <pc:picChg chg="del">
          <ac:chgData name="M A R S" userId="15b312b2ca4d8d2a" providerId="LiveId" clId="{CD1FAEDF-6529-48C2-89C9-06CBD8812801}" dt="2024-12-19T10:48:36.480" v="720" actId="478"/>
          <ac:picMkLst>
            <pc:docMk/>
            <pc:sldMk cId="0" sldId="264"/>
            <ac:picMk id="9" creationId="{00000000-0000-0000-0000-000000000000}"/>
          </ac:picMkLst>
        </pc:picChg>
        <pc:picChg chg="del">
          <ac:chgData name="M A R S" userId="15b312b2ca4d8d2a" providerId="LiveId" clId="{CD1FAEDF-6529-48C2-89C9-06CBD8812801}" dt="2024-12-19T10:48:37.088" v="721" actId="478"/>
          <ac:picMkLst>
            <pc:docMk/>
            <pc:sldMk cId="0" sldId="264"/>
            <ac:picMk id="10" creationId="{00000000-0000-0000-0000-000000000000}"/>
          </ac:picMkLst>
        </pc:picChg>
        <pc:picChg chg="del">
          <ac:chgData name="M A R S" userId="15b312b2ca4d8d2a" providerId="LiveId" clId="{CD1FAEDF-6529-48C2-89C9-06CBD8812801}" dt="2024-12-19T10:48:38.154" v="723" actId="478"/>
          <ac:picMkLst>
            <pc:docMk/>
            <pc:sldMk cId="0" sldId="264"/>
            <ac:picMk id="11" creationId="{00000000-0000-0000-0000-000000000000}"/>
          </ac:picMkLst>
        </pc:picChg>
        <pc:picChg chg="del">
          <ac:chgData name="M A R S" userId="15b312b2ca4d8d2a" providerId="LiveId" clId="{CD1FAEDF-6529-48C2-89C9-06CBD8812801}" dt="2024-12-19T10:48:37.711" v="722" actId="478"/>
          <ac:picMkLst>
            <pc:docMk/>
            <pc:sldMk cId="0" sldId="264"/>
            <ac:picMk id="12" creationId="{00000000-0000-0000-0000-000000000000}"/>
          </ac:picMkLst>
        </pc:picChg>
        <pc:picChg chg="del">
          <ac:chgData name="M A R S" userId="15b312b2ca4d8d2a" providerId="LiveId" clId="{CD1FAEDF-6529-48C2-89C9-06CBD8812801}" dt="2024-12-19T10:48:38.792" v="724" actId="478"/>
          <ac:picMkLst>
            <pc:docMk/>
            <pc:sldMk cId="0" sldId="264"/>
            <ac:picMk id="13" creationId="{00000000-0000-0000-0000-000000000000}"/>
          </ac:picMkLst>
        </pc:picChg>
        <pc:picChg chg="add del mod">
          <ac:chgData name="M A R S" userId="15b312b2ca4d8d2a" providerId="LiveId" clId="{CD1FAEDF-6529-48C2-89C9-06CBD8812801}" dt="2024-12-19T10:48:27.586" v="713" actId="478"/>
          <ac:picMkLst>
            <pc:docMk/>
            <pc:sldMk cId="0" sldId="264"/>
            <ac:picMk id="44" creationId="{77049AB8-B243-405E-FECD-0A3ECB4860A8}"/>
          </ac:picMkLst>
        </pc:picChg>
      </pc:sldChg>
      <pc:sldChg chg="addSp delSp modSp add mod setBg">
        <pc:chgData name="M A R S" userId="15b312b2ca4d8d2a" providerId="LiveId" clId="{CD1FAEDF-6529-48C2-89C9-06CBD8812801}" dt="2024-12-19T10:47:28.061" v="703" actId="20577"/>
        <pc:sldMkLst>
          <pc:docMk/>
          <pc:sldMk cId="2423499735" sldId="266"/>
        </pc:sldMkLst>
        <pc:spChg chg="mod">
          <ac:chgData name="M A R S" userId="15b312b2ca4d8d2a" providerId="LiveId" clId="{CD1FAEDF-6529-48C2-89C9-06CBD8812801}" dt="2024-12-19T10:47:28.061" v="703" actId="20577"/>
          <ac:spMkLst>
            <pc:docMk/>
            <pc:sldMk cId="2423499735" sldId="266"/>
            <ac:spMk id="14" creationId="{958A6B25-D3BE-A678-44CC-C2D4E065EBAE}"/>
          </ac:spMkLst>
        </pc:spChg>
        <pc:spChg chg="del">
          <ac:chgData name="M A R S" userId="15b312b2ca4d8d2a" providerId="LiveId" clId="{CD1FAEDF-6529-48C2-89C9-06CBD8812801}" dt="2024-12-19T10:42:31.138" v="420" actId="478"/>
          <ac:spMkLst>
            <pc:docMk/>
            <pc:sldMk cId="2423499735" sldId="266"/>
            <ac:spMk id="15" creationId="{4E6E4DB2-5802-BDF8-919F-379CC7D74DBA}"/>
          </ac:spMkLst>
        </pc:spChg>
        <pc:spChg chg="del">
          <ac:chgData name="M A R S" userId="15b312b2ca4d8d2a" providerId="LiveId" clId="{CD1FAEDF-6529-48C2-89C9-06CBD8812801}" dt="2024-12-19T10:42:31.138" v="420" actId="478"/>
          <ac:spMkLst>
            <pc:docMk/>
            <pc:sldMk cId="2423499735" sldId="266"/>
            <ac:spMk id="16" creationId="{C3BD236F-6786-03C8-80CB-7BC15853C30B}"/>
          </ac:spMkLst>
        </pc:spChg>
        <pc:spChg chg="mod">
          <ac:chgData name="M A R S" userId="15b312b2ca4d8d2a" providerId="LiveId" clId="{CD1FAEDF-6529-48C2-89C9-06CBD8812801}" dt="2024-12-19T10:42:43.344" v="422" actId="6549"/>
          <ac:spMkLst>
            <pc:docMk/>
            <pc:sldMk cId="2423499735" sldId="266"/>
            <ac:spMk id="17" creationId="{2C191E36-8F24-D2C1-9366-6F2D543DD3E6}"/>
          </ac:spMkLst>
        </pc:spChg>
        <pc:spChg chg="del">
          <ac:chgData name="M A R S" userId="15b312b2ca4d8d2a" providerId="LiveId" clId="{CD1FAEDF-6529-48C2-89C9-06CBD8812801}" dt="2024-12-19T10:42:31.138" v="420" actId="478"/>
          <ac:spMkLst>
            <pc:docMk/>
            <pc:sldMk cId="2423499735" sldId="266"/>
            <ac:spMk id="18" creationId="{D6C0710B-FC25-B556-8E8E-60A2158D1F8F}"/>
          </ac:spMkLst>
        </pc:spChg>
        <pc:spChg chg="del">
          <ac:chgData name="M A R S" userId="15b312b2ca4d8d2a" providerId="LiveId" clId="{CD1FAEDF-6529-48C2-89C9-06CBD8812801}" dt="2024-12-19T10:42:31.138" v="420" actId="478"/>
          <ac:spMkLst>
            <pc:docMk/>
            <pc:sldMk cId="2423499735" sldId="266"/>
            <ac:spMk id="19" creationId="{B144E679-F200-1D00-A4D8-332BD9CCAC83}"/>
          </ac:spMkLst>
        </pc:spChg>
        <pc:spChg chg="del">
          <ac:chgData name="M A R S" userId="15b312b2ca4d8d2a" providerId="LiveId" clId="{CD1FAEDF-6529-48C2-89C9-06CBD8812801}" dt="2024-12-19T10:42:31.138" v="420" actId="478"/>
          <ac:spMkLst>
            <pc:docMk/>
            <pc:sldMk cId="2423499735" sldId="266"/>
            <ac:spMk id="20" creationId="{A583FC34-1F7F-71AF-0492-8E0DC0A0D16A}"/>
          </ac:spMkLst>
        </pc:spChg>
        <pc:spChg chg="del">
          <ac:chgData name="M A R S" userId="15b312b2ca4d8d2a" providerId="LiveId" clId="{CD1FAEDF-6529-48C2-89C9-06CBD8812801}" dt="2024-12-19T10:42:31.138" v="420" actId="478"/>
          <ac:spMkLst>
            <pc:docMk/>
            <pc:sldMk cId="2423499735" sldId="266"/>
            <ac:spMk id="21" creationId="{C4203B4C-E7FC-19EF-2B26-C1C3EC0DC35E}"/>
          </ac:spMkLst>
        </pc:spChg>
        <pc:spChg chg="del">
          <ac:chgData name="M A R S" userId="15b312b2ca4d8d2a" providerId="LiveId" clId="{CD1FAEDF-6529-48C2-89C9-06CBD8812801}" dt="2024-12-19T10:42:31.138" v="420" actId="478"/>
          <ac:spMkLst>
            <pc:docMk/>
            <pc:sldMk cId="2423499735" sldId="266"/>
            <ac:spMk id="22" creationId="{AF76E3AD-0EBF-9D21-B4B2-F8F019624B84}"/>
          </ac:spMkLst>
        </pc:spChg>
        <pc:spChg chg="del">
          <ac:chgData name="M A R S" userId="15b312b2ca4d8d2a" providerId="LiveId" clId="{CD1FAEDF-6529-48C2-89C9-06CBD8812801}" dt="2024-12-19T10:42:31.138" v="420" actId="478"/>
          <ac:spMkLst>
            <pc:docMk/>
            <pc:sldMk cId="2423499735" sldId="266"/>
            <ac:spMk id="23" creationId="{3046B752-2EF6-0720-DD48-FFC29B50A993}"/>
          </ac:spMkLst>
        </pc:spChg>
        <pc:spChg chg="del">
          <ac:chgData name="M A R S" userId="15b312b2ca4d8d2a" providerId="LiveId" clId="{CD1FAEDF-6529-48C2-89C9-06CBD8812801}" dt="2024-12-19T10:42:31.138" v="420" actId="478"/>
          <ac:spMkLst>
            <pc:docMk/>
            <pc:sldMk cId="2423499735" sldId="266"/>
            <ac:spMk id="24" creationId="{3B4A105C-6F1B-5F33-1CD9-52619AFDACF9}"/>
          </ac:spMkLst>
        </pc:spChg>
        <pc:spChg chg="del">
          <ac:chgData name="M A R S" userId="15b312b2ca4d8d2a" providerId="LiveId" clId="{CD1FAEDF-6529-48C2-89C9-06CBD8812801}" dt="2024-12-19T10:42:31.138" v="420" actId="478"/>
          <ac:spMkLst>
            <pc:docMk/>
            <pc:sldMk cId="2423499735" sldId="266"/>
            <ac:spMk id="25" creationId="{D91A4C8C-2E47-C594-7E6E-727DD7165C93}"/>
          </ac:spMkLst>
        </pc:spChg>
        <pc:spChg chg="del">
          <ac:chgData name="M A R S" userId="15b312b2ca4d8d2a" providerId="LiveId" clId="{CD1FAEDF-6529-48C2-89C9-06CBD8812801}" dt="2024-12-19T10:42:31.138" v="420" actId="478"/>
          <ac:spMkLst>
            <pc:docMk/>
            <pc:sldMk cId="2423499735" sldId="266"/>
            <ac:spMk id="26" creationId="{EC13A0EE-38E3-8985-10C2-CE3820759297}"/>
          </ac:spMkLst>
        </pc:spChg>
        <pc:spChg chg="del">
          <ac:chgData name="M A R S" userId="15b312b2ca4d8d2a" providerId="LiveId" clId="{CD1FAEDF-6529-48C2-89C9-06CBD8812801}" dt="2024-12-19T10:42:31.138" v="420" actId="478"/>
          <ac:spMkLst>
            <pc:docMk/>
            <pc:sldMk cId="2423499735" sldId="266"/>
            <ac:spMk id="27" creationId="{613CFC96-A968-B7A4-F32E-2ED7F2A73AD5}"/>
          </ac:spMkLst>
        </pc:spChg>
        <pc:spChg chg="del">
          <ac:chgData name="M A R S" userId="15b312b2ca4d8d2a" providerId="LiveId" clId="{CD1FAEDF-6529-48C2-89C9-06CBD8812801}" dt="2024-12-19T10:42:31.138" v="420" actId="478"/>
          <ac:spMkLst>
            <pc:docMk/>
            <pc:sldMk cId="2423499735" sldId="266"/>
            <ac:spMk id="28" creationId="{5FB8F4F0-FCAF-63E1-AE78-75F4E72CF4CB}"/>
          </ac:spMkLst>
        </pc:spChg>
        <pc:spChg chg="del">
          <ac:chgData name="M A R S" userId="15b312b2ca4d8d2a" providerId="LiveId" clId="{CD1FAEDF-6529-48C2-89C9-06CBD8812801}" dt="2024-12-19T10:42:31.138" v="420" actId="478"/>
          <ac:spMkLst>
            <pc:docMk/>
            <pc:sldMk cId="2423499735" sldId="266"/>
            <ac:spMk id="29" creationId="{9A21048A-1EE9-F5AD-B03A-8C6CE3884BAB}"/>
          </ac:spMkLst>
        </pc:spChg>
        <pc:spChg chg="del">
          <ac:chgData name="M A R S" userId="15b312b2ca4d8d2a" providerId="LiveId" clId="{CD1FAEDF-6529-48C2-89C9-06CBD8812801}" dt="2024-12-19T10:42:31.138" v="420" actId="478"/>
          <ac:spMkLst>
            <pc:docMk/>
            <pc:sldMk cId="2423499735" sldId="266"/>
            <ac:spMk id="30" creationId="{E847B639-24C2-FA68-6E75-D8D82C7DABE5}"/>
          </ac:spMkLst>
        </pc:spChg>
        <pc:spChg chg="del">
          <ac:chgData name="M A R S" userId="15b312b2ca4d8d2a" providerId="LiveId" clId="{CD1FAEDF-6529-48C2-89C9-06CBD8812801}" dt="2024-12-19T10:42:31.138" v="420" actId="478"/>
          <ac:spMkLst>
            <pc:docMk/>
            <pc:sldMk cId="2423499735" sldId="266"/>
            <ac:spMk id="31" creationId="{5C1821D1-0487-1A4E-9B08-DA5841FCAE7B}"/>
          </ac:spMkLst>
        </pc:spChg>
        <pc:spChg chg="del">
          <ac:chgData name="M A R S" userId="15b312b2ca4d8d2a" providerId="LiveId" clId="{CD1FAEDF-6529-48C2-89C9-06CBD8812801}" dt="2024-12-19T10:42:31.138" v="420" actId="478"/>
          <ac:spMkLst>
            <pc:docMk/>
            <pc:sldMk cId="2423499735" sldId="266"/>
            <ac:spMk id="32" creationId="{F32F9BF5-21D6-428E-41D4-AFC30F2BB7F9}"/>
          </ac:spMkLst>
        </pc:spChg>
        <pc:spChg chg="mod">
          <ac:chgData name="M A R S" userId="15b312b2ca4d8d2a" providerId="LiveId" clId="{CD1FAEDF-6529-48C2-89C9-06CBD8812801}" dt="2024-12-19T10:42:59.067" v="440" actId="20577"/>
          <ac:spMkLst>
            <pc:docMk/>
            <pc:sldMk cId="2423499735" sldId="266"/>
            <ac:spMk id="33" creationId="{01C226E7-002D-FACE-EDCF-8BDFEF715B92}"/>
          </ac:spMkLst>
        </pc:spChg>
        <pc:spChg chg="mod">
          <ac:chgData name="M A R S" userId="15b312b2ca4d8d2a" providerId="LiveId" clId="{CD1FAEDF-6529-48C2-89C9-06CBD8812801}" dt="2024-12-19T10:42:59.891" v="441" actId="20577"/>
          <ac:spMkLst>
            <pc:docMk/>
            <pc:sldMk cId="2423499735" sldId="266"/>
            <ac:spMk id="34" creationId="{CE9B7968-77EC-EBEA-C630-637ABA8A80D9}"/>
          </ac:spMkLst>
        </pc:spChg>
        <pc:spChg chg="mod">
          <ac:chgData name="M A R S" userId="15b312b2ca4d8d2a" providerId="LiveId" clId="{CD1FAEDF-6529-48C2-89C9-06CBD8812801}" dt="2024-12-19T10:43:01.004" v="442" actId="20577"/>
          <ac:spMkLst>
            <pc:docMk/>
            <pc:sldMk cId="2423499735" sldId="266"/>
            <ac:spMk id="35" creationId="{BCD230BD-626C-E95B-8490-8B7650D39478}"/>
          </ac:spMkLst>
        </pc:spChg>
        <pc:spChg chg="mod">
          <ac:chgData name="M A R S" userId="15b312b2ca4d8d2a" providerId="LiveId" clId="{CD1FAEDF-6529-48C2-89C9-06CBD8812801}" dt="2024-12-19T10:43:01.644" v="443" actId="20577"/>
          <ac:spMkLst>
            <pc:docMk/>
            <pc:sldMk cId="2423499735" sldId="266"/>
            <ac:spMk id="36" creationId="{E4F652E8-74EB-B55F-508B-644ECFB9A802}"/>
          </ac:spMkLst>
        </pc:spChg>
        <pc:spChg chg="mod">
          <ac:chgData name="M A R S" userId="15b312b2ca4d8d2a" providerId="LiveId" clId="{CD1FAEDF-6529-48C2-89C9-06CBD8812801}" dt="2024-12-19T10:43:04.404" v="445" actId="20577"/>
          <ac:spMkLst>
            <pc:docMk/>
            <pc:sldMk cId="2423499735" sldId="266"/>
            <ac:spMk id="37" creationId="{69A294A6-3254-6DE6-0D29-A4990C1052BA}"/>
          </ac:spMkLst>
        </pc:spChg>
        <pc:spChg chg="del">
          <ac:chgData name="M A R S" userId="15b312b2ca4d8d2a" providerId="LiveId" clId="{CD1FAEDF-6529-48C2-89C9-06CBD8812801}" dt="2024-12-19T10:42:31.138" v="420" actId="478"/>
          <ac:spMkLst>
            <pc:docMk/>
            <pc:sldMk cId="2423499735" sldId="266"/>
            <ac:spMk id="38" creationId="{D3E2744F-3B6D-76A2-DFE8-73096DDEA08C}"/>
          </ac:spMkLst>
        </pc:spChg>
        <pc:spChg chg="del">
          <ac:chgData name="M A R S" userId="15b312b2ca4d8d2a" providerId="LiveId" clId="{CD1FAEDF-6529-48C2-89C9-06CBD8812801}" dt="2024-12-19T10:42:31.138" v="420" actId="478"/>
          <ac:spMkLst>
            <pc:docMk/>
            <pc:sldMk cId="2423499735" sldId="266"/>
            <ac:spMk id="39" creationId="{D39F0CC3-8833-24AB-C188-92103719CC0B}"/>
          </ac:spMkLst>
        </pc:spChg>
        <pc:spChg chg="del">
          <ac:chgData name="M A R S" userId="15b312b2ca4d8d2a" providerId="LiveId" clId="{CD1FAEDF-6529-48C2-89C9-06CBD8812801}" dt="2024-12-19T10:42:31.138" v="420" actId="478"/>
          <ac:spMkLst>
            <pc:docMk/>
            <pc:sldMk cId="2423499735" sldId="266"/>
            <ac:spMk id="40" creationId="{2FD28FE5-AF07-3164-808A-2899FE7F7C89}"/>
          </ac:spMkLst>
        </pc:spChg>
        <pc:spChg chg="mod">
          <ac:chgData name="M A R S" userId="15b312b2ca4d8d2a" providerId="LiveId" clId="{CD1FAEDF-6529-48C2-89C9-06CBD8812801}" dt="2024-12-19T10:43:05.278" v="446" actId="20577"/>
          <ac:spMkLst>
            <pc:docMk/>
            <pc:sldMk cId="2423499735" sldId="266"/>
            <ac:spMk id="41" creationId="{B43E2636-DEBC-FB85-0542-F53BFCE27894}"/>
          </ac:spMkLst>
        </pc:spChg>
        <pc:spChg chg="mod">
          <ac:chgData name="M A R S" userId="15b312b2ca4d8d2a" providerId="LiveId" clId="{CD1FAEDF-6529-48C2-89C9-06CBD8812801}" dt="2024-12-19T10:42:07.881" v="417" actId="20577"/>
          <ac:spMkLst>
            <pc:docMk/>
            <pc:sldMk cId="2423499735" sldId="266"/>
            <ac:spMk id="43" creationId="{88D6523E-F8D5-1270-3C22-B88979266E79}"/>
          </ac:spMkLst>
        </pc:spChg>
        <pc:spChg chg="add del mod">
          <ac:chgData name="M A R S" userId="15b312b2ca4d8d2a" providerId="LiveId" clId="{CD1FAEDF-6529-48C2-89C9-06CBD8812801}" dt="2024-12-19T10:42:31.138" v="420" actId="478"/>
          <ac:spMkLst>
            <pc:docMk/>
            <pc:sldMk cId="2423499735" sldId="266"/>
            <ac:spMk id="44" creationId="{CCDA2BDF-AD45-C4E9-7229-398EBC473D0F}"/>
          </ac:spMkLst>
        </pc:spChg>
        <pc:spChg chg="add del mod">
          <ac:chgData name="M A R S" userId="15b312b2ca4d8d2a" providerId="LiveId" clId="{CD1FAEDF-6529-48C2-89C9-06CBD8812801}" dt="2024-12-19T10:42:31.138" v="420" actId="478"/>
          <ac:spMkLst>
            <pc:docMk/>
            <pc:sldMk cId="2423499735" sldId="266"/>
            <ac:spMk id="45" creationId="{C60DE65B-DF5B-4E31-F7FE-06695F41BFDC}"/>
          </ac:spMkLst>
        </pc:spChg>
        <pc:spChg chg="add mod">
          <ac:chgData name="M A R S" userId="15b312b2ca4d8d2a" providerId="LiveId" clId="{CD1FAEDF-6529-48C2-89C9-06CBD8812801}" dt="2024-12-19T10:45:02.622" v="662" actId="1076"/>
          <ac:spMkLst>
            <pc:docMk/>
            <pc:sldMk cId="2423499735" sldId="266"/>
            <ac:spMk id="48" creationId="{F792B487-433E-6AD5-3229-988ABA65F6FC}"/>
          </ac:spMkLst>
        </pc:spChg>
        <pc:spChg chg="add mod">
          <ac:chgData name="M A R S" userId="15b312b2ca4d8d2a" providerId="LiveId" clId="{CD1FAEDF-6529-48C2-89C9-06CBD8812801}" dt="2024-12-19T10:46:50.001" v="689" actId="14100"/>
          <ac:spMkLst>
            <pc:docMk/>
            <pc:sldMk cId="2423499735" sldId="266"/>
            <ac:spMk id="49" creationId="{18144A21-4456-2883-F4E8-06D23E0163D3}"/>
          </ac:spMkLst>
        </pc:spChg>
        <pc:picChg chg="del">
          <ac:chgData name="M A R S" userId="15b312b2ca4d8d2a" providerId="LiveId" clId="{CD1FAEDF-6529-48C2-89C9-06CBD8812801}" dt="2024-12-19T10:42:26.202" v="419" actId="478"/>
          <ac:picMkLst>
            <pc:docMk/>
            <pc:sldMk cId="2423499735" sldId="266"/>
            <ac:picMk id="4" creationId="{5FCA2978-FB5D-28AE-F61C-E126E1D6C94F}"/>
          </ac:picMkLst>
        </pc:picChg>
        <pc:picChg chg="del">
          <ac:chgData name="M A R S" userId="15b312b2ca4d8d2a" providerId="LiveId" clId="{CD1FAEDF-6529-48C2-89C9-06CBD8812801}" dt="2024-12-19T10:42:45.771" v="423" actId="21"/>
          <ac:picMkLst>
            <pc:docMk/>
            <pc:sldMk cId="2423499735" sldId="266"/>
            <ac:picMk id="5" creationId="{8CEB6D12-07CC-1AFB-2D71-C550D7B01D9E}"/>
          </ac:picMkLst>
        </pc:picChg>
        <pc:picChg chg="del">
          <ac:chgData name="M A R S" userId="15b312b2ca4d8d2a" providerId="LiveId" clId="{CD1FAEDF-6529-48C2-89C9-06CBD8812801}" dt="2024-12-19T10:42:47.433" v="424" actId="21"/>
          <ac:picMkLst>
            <pc:docMk/>
            <pc:sldMk cId="2423499735" sldId="266"/>
            <ac:picMk id="6" creationId="{C8C28A0E-6795-0ACC-7EB8-F18FCF6E7229}"/>
          </ac:picMkLst>
        </pc:picChg>
        <pc:picChg chg="del">
          <ac:chgData name="M A R S" userId="15b312b2ca4d8d2a" providerId="LiveId" clId="{CD1FAEDF-6529-48C2-89C9-06CBD8812801}" dt="2024-12-19T10:42:48.366" v="425" actId="21"/>
          <ac:picMkLst>
            <pc:docMk/>
            <pc:sldMk cId="2423499735" sldId="266"/>
            <ac:picMk id="7" creationId="{3CBC1183-CF76-35CE-0A7A-62572CC6BA5A}"/>
          </ac:picMkLst>
        </pc:picChg>
        <pc:picChg chg="del">
          <ac:chgData name="M A R S" userId="15b312b2ca4d8d2a" providerId="LiveId" clId="{CD1FAEDF-6529-48C2-89C9-06CBD8812801}" dt="2024-12-19T10:42:48.977" v="426" actId="21"/>
          <ac:picMkLst>
            <pc:docMk/>
            <pc:sldMk cId="2423499735" sldId="266"/>
            <ac:picMk id="8" creationId="{EB3ABA79-61D6-B26C-2C97-D45FC5F612E6}"/>
          </ac:picMkLst>
        </pc:picChg>
        <pc:picChg chg="del">
          <ac:chgData name="M A R S" userId="15b312b2ca4d8d2a" providerId="LiveId" clId="{CD1FAEDF-6529-48C2-89C9-06CBD8812801}" dt="2024-12-19T10:42:53.303" v="435" actId="21"/>
          <ac:picMkLst>
            <pc:docMk/>
            <pc:sldMk cId="2423499735" sldId="266"/>
            <ac:picMk id="9" creationId="{C0C06745-DD9B-C0BA-8E04-36412C96CFE1}"/>
          </ac:picMkLst>
        </pc:picChg>
        <pc:picChg chg="del">
          <ac:chgData name="M A R S" userId="15b312b2ca4d8d2a" providerId="LiveId" clId="{CD1FAEDF-6529-48C2-89C9-06CBD8812801}" dt="2024-12-19T10:42:53.864" v="436" actId="21"/>
          <ac:picMkLst>
            <pc:docMk/>
            <pc:sldMk cId="2423499735" sldId="266"/>
            <ac:picMk id="10" creationId="{4A3454B2-FF76-4165-42A7-F3C61843463C}"/>
          </ac:picMkLst>
        </pc:picChg>
        <pc:picChg chg="del">
          <ac:chgData name="M A R S" userId="15b312b2ca4d8d2a" providerId="LiveId" clId="{CD1FAEDF-6529-48C2-89C9-06CBD8812801}" dt="2024-12-19T10:42:55.546" v="439" actId="21"/>
          <ac:picMkLst>
            <pc:docMk/>
            <pc:sldMk cId="2423499735" sldId="266"/>
            <ac:picMk id="11" creationId="{26F029D4-41F9-5679-FE11-E1F5CBA1A1C3}"/>
          </ac:picMkLst>
        </pc:picChg>
        <pc:picChg chg="del">
          <ac:chgData name="M A R S" userId="15b312b2ca4d8d2a" providerId="LiveId" clId="{CD1FAEDF-6529-48C2-89C9-06CBD8812801}" dt="2024-12-19T10:42:54.394" v="437" actId="21"/>
          <ac:picMkLst>
            <pc:docMk/>
            <pc:sldMk cId="2423499735" sldId="266"/>
            <ac:picMk id="12" creationId="{2CD0AB72-3080-03AA-A4D3-A8051D38815F}"/>
          </ac:picMkLst>
        </pc:picChg>
        <pc:picChg chg="del">
          <ac:chgData name="M A R S" userId="15b312b2ca4d8d2a" providerId="LiveId" clId="{CD1FAEDF-6529-48C2-89C9-06CBD8812801}" dt="2024-12-19T10:42:54.996" v="438" actId="21"/>
          <ac:picMkLst>
            <pc:docMk/>
            <pc:sldMk cId="2423499735" sldId="266"/>
            <ac:picMk id="13" creationId="{1DA043CD-F55E-DB0C-70A8-1AFC64EBCDDF}"/>
          </ac:picMkLst>
        </pc:picChg>
        <pc:picChg chg="add mod">
          <ac:chgData name="M A R S" userId="15b312b2ca4d8d2a" providerId="LiveId" clId="{CD1FAEDF-6529-48C2-89C9-06CBD8812801}" dt="2024-12-19T10:43:13.004" v="447"/>
          <ac:picMkLst>
            <pc:docMk/>
            <pc:sldMk cId="2423499735" sldId="266"/>
            <ac:picMk id="46" creationId="{26F029D4-41F9-5679-FE11-E1F5CBA1A1C3}"/>
          </ac:picMkLst>
        </pc:picChg>
        <pc:picChg chg="add mod">
          <ac:chgData name="M A R S" userId="15b312b2ca4d8d2a" providerId="LiveId" clId="{CD1FAEDF-6529-48C2-89C9-06CBD8812801}" dt="2024-12-19T10:43:23.212" v="448"/>
          <ac:picMkLst>
            <pc:docMk/>
            <pc:sldMk cId="2423499735" sldId="266"/>
            <ac:picMk id="47" creationId="{9188EA77-5A80-323E-4A4C-549D143AB533}"/>
          </ac:picMkLst>
        </pc:picChg>
      </pc:sldChg>
      <pc:sldChg chg="new del">
        <pc:chgData name="M A R S" userId="15b312b2ca4d8d2a" providerId="LiveId" clId="{CD1FAEDF-6529-48C2-89C9-06CBD8812801}" dt="2024-12-19T10:41:37.012" v="329" actId="47"/>
        <pc:sldMkLst>
          <pc:docMk/>
          <pc:sldMk cId="2950887701" sldId="266"/>
        </pc:sldMkLst>
      </pc:sldChg>
      <pc:sldChg chg="modSp add mod setBg">
        <pc:chgData name="M A R S" userId="15b312b2ca4d8d2a" providerId="LiveId" clId="{CD1FAEDF-6529-48C2-89C9-06CBD8812801}" dt="2024-12-19T10:48:49.373" v="726" actId="1076"/>
        <pc:sldMkLst>
          <pc:docMk/>
          <pc:sldMk cId="16760798" sldId="267"/>
        </pc:sldMkLst>
        <pc:picChg chg="mod">
          <ac:chgData name="M A R S" userId="15b312b2ca4d8d2a" providerId="LiveId" clId="{CD1FAEDF-6529-48C2-89C9-06CBD8812801}" dt="2024-12-19T10:48:49.373" v="726" actId="1076"/>
          <ac:picMkLst>
            <pc:docMk/>
            <pc:sldMk cId="16760798" sldId="267"/>
            <ac:picMk id="44" creationId="{9D7F5912-9442-F29E-DB13-55BD620E8515}"/>
          </ac:picMkLst>
        </pc:picChg>
      </pc:sldChg>
      <pc:sldChg chg="add del setBg">
        <pc:chgData name="M A R S" userId="15b312b2ca4d8d2a" providerId="LiveId" clId="{CD1FAEDF-6529-48C2-89C9-06CBD8812801}" dt="2024-12-19T10:41:50.429" v="332" actId="47"/>
        <pc:sldMkLst>
          <pc:docMk/>
          <pc:sldMk cId="1674667974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49300"/>
            <a:ext cx="304800" cy="30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900" y="-2679700"/>
            <a:ext cx="8420100" cy="842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8407400"/>
            <a:ext cx="187325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3187700"/>
            <a:ext cx="5791200" cy="558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0600" y="3352800"/>
            <a:ext cx="58547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323941"/>
                </a:solidFill>
                <a:ea typeface="S-Core Dream 2 ExtraLight"/>
              </a:rPr>
              <a:t>실시간</a:t>
            </a:r>
            <a:r>
              <a:rPr lang="en-US" sz="1800" b="0" i="0" u="none" strike="noStrike">
                <a:solidFill>
                  <a:srgbClr val="323941"/>
                </a:solidFill>
                <a:latin typeface="S-Core Dream 2 ExtraLight"/>
              </a:rPr>
              <a:t> </a:t>
            </a:r>
            <a:r>
              <a:rPr lang="ko-KR" sz="1800" b="0" i="0" u="none" strike="noStrike">
                <a:solidFill>
                  <a:srgbClr val="323941"/>
                </a:solidFill>
                <a:ea typeface="S-Core Dream 2 ExtraLight"/>
              </a:rPr>
              <a:t>온라인</a:t>
            </a:r>
            <a:r>
              <a:rPr lang="en-US" sz="1800" b="0" i="0" u="none" strike="noStrike">
                <a:solidFill>
                  <a:srgbClr val="323941"/>
                </a:solidFill>
                <a:latin typeface="S-Core Dream 2 ExtraLight"/>
              </a:rPr>
              <a:t> </a:t>
            </a:r>
            <a:r>
              <a:rPr lang="ko-KR" sz="1800" b="0" i="0" u="none" strike="noStrike">
                <a:solidFill>
                  <a:srgbClr val="323941"/>
                </a:solidFill>
                <a:ea typeface="S-Core Dream 2 ExtraLight"/>
              </a:rPr>
              <a:t>경매</a:t>
            </a:r>
            <a:r>
              <a:rPr lang="en-US" sz="1800" b="0" i="0" u="none" strike="noStrike">
                <a:solidFill>
                  <a:srgbClr val="323941"/>
                </a:solidFill>
                <a:latin typeface="S-Core Dream 2 ExtraLight"/>
              </a:rPr>
              <a:t> </a:t>
            </a:r>
            <a:r>
              <a:rPr lang="ko-KR" sz="1800" b="0" i="0" u="none" strike="noStrike">
                <a:solidFill>
                  <a:srgbClr val="323941"/>
                </a:solidFill>
                <a:ea typeface="S-Core Dream 2 ExtraLight"/>
              </a:rPr>
              <a:t>프로그램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6000" y="4064000"/>
            <a:ext cx="72644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200" b="0" i="0" u="none" strike="noStrike" spc="-700">
                <a:solidFill>
                  <a:srgbClr val="323941"/>
                </a:solidFill>
                <a:latin typeface="S-Core Dream 5 Medium"/>
              </a:rPr>
              <a:t>Snaffle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" y="8775700"/>
            <a:ext cx="800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8BA1BD"/>
                </a:solidFill>
                <a:ea typeface="S-Core Dream 4 Regular"/>
              </a:rPr>
              <a:t>노현길</a:t>
            </a:r>
          </a:p>
          <a:p>
            <a:pPr lvl="0" algn="l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8BA1BD"/>
                </a:solidFill>
                <a:ea typeface="S-Core Dream 4 Regular"/>
              </a:rPr>
              <a:t>방석영</a:t>
            </a:r>
          </a:p>
          <a:p>
            <a:pPr lvl="0" algn="l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8BA1BD"/>
                </a:solidFill>
                <a:ea typeface="S-Core Dream 4 Regular"/>
              </a:rPr>
              <a:t>정성현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54200" y="8788400"/>
            <a:ext cx="1257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 spc="-100">
                <a:solidFill>
                  <a:srgbClr val="2B3239"/>
                </a:solidFill>
                <a:ea typeface="S-Core Dream 3 Light"/>
              </a:rPr>
              <a:t>서버</a:t>
            </a:r>
            <a:r>
              <a:rPr lang="en-US" sz="1500" b="0" i="0" u="none" strike="noStrike" spc="-100">
                <a:solidFill>
                  <a:srgbClr val="2B3239"/>
                </a:solidFill>
                <a:latin typeface="S-Core Dream 3 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 spc="-100">
                <a:solidFill>
                  <a:srgbClr val="2B3239"/>
                </a:solidFill>
                <a:ea typeface="S-Core Dream 3 Light"/>
              </a:rPr>
              <a:t>서버</a:t>
            </a:r>
            <a:r>
              <a:rPr lang="en-US" sz="1500" b="0" i="0" u="none" strike="noStrike" spc="-100">
                <a:solidFill>
                  <a:srgbClr val="2B3239"/>
                </a:solidFill>
                <a:latin typeface="S-Core Dream 3 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 spc="-100">
                <a:solidFill>
                  <a:srgbClr val="2B3239"/>
                </a:solidFill>
                <a:ea typeface="S-Core Dream 3 Light"/>
              </a:rPr>
              <a:t>클라이언트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94300" y="8775700"/>
            <a:ext cx="850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8BA1BD"/>
                </a:solidFill>
                <a:ea typeface="S-Core Dream 4 Regular"/>
              </a:rPr>
              <a:t>작성일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81600" y="9220200"/>
            <a:ext cx="1651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-100">
                <a:solidFill>
                  <a:srgbClr val="2B3239"/>
                </a:solidFill>
                <a:latin typeface="S-Core Dream 3 Light"/>
              </a:rPr>
              <a:t>2024</a:t>
            </a:r>
            <a:r>
              <a:rPr lang="ko-KR" sz="1500" b="0" i="0" u="none" strike="noStrike" spc="-100">
                <a:solidFill>
                  <a:srgbClr val="2B3239"/>
                </a:solidFill>
                <a:ea typeface="S-Core Dream 3 Light"/>
              </a:rPr>
              <a:t>년</a:t>
            </a:r>
            <a:r>
              <a:rPr lang="en-US" sz="1500" b="0" i="0" u="none" strike="noStrike" spc="-100">
                <a:solidFill>
                  <a:srgbClr val="2B3239"/>
                </a:solidFill>
                <a:latin typeface="S-Core Dream 3 Light"/>
              </a:rPr>
              <a:t> 12</a:t>
            </a:r>
            <a:r>
              <a:rPr lang="ko-KR" sz="1500" b="0" i="0" u="none" strike="noStrike" spc="-100">
                <a:solidFill>
                  <a:srgbClr val="2B3239"/>
                </a:solidFill>
                <a:ea typeface="S-Core Dream 3 Light"/>
              </a:rPr>
              <a:t>월</a:t>
            </a:r>
            <a:r>
              <a:rPr lang="en-US" sz="1500" b="0" i="0" u="none" strike="noStrike" spc="-100">
                <a:solidFill>
                  <a:srgbClr val="2B3239"/>
                </a:solidFill>
                <a:latin typeface="S-Core Dream 3 Light"/>
              </a:rPr>
              <a:t> 19</a:t>
            </a:r>
            <a:r>
              <a:rPr lang="ko-KR" sz="1500" b="0" i="0" u="none" strike="noStrike" spc="-100">
                <a:solidFill>
                  <a:srgbClr val="2B3239"/>
                </a:solidFill>
                <a:ea typeface="S-Core Dream 3 Light"/>
              </a:rPr>
              <a:t>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3200" y="812800"/>
            <a:ext cx="26162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" b="0" i="0" u="none" strike="noStrike">
                <a:solidFill>
                  <a:srgbClr val="8BA1BD"/>
                </a:solidFill>
                <a:ea typeface="S-Core Dream 5 Medium"/>
              </a:rPr>
              <a:t>동양미래대학교</a:t>
            </a:r>
            <a:r>
              <a:rPr lang="en-US" sz="1300" b="0" i="0" u="none" strike="noStrike">
                <a:solidFill>
                  <a:srgbClr val="8BA1BD"/>
                </a:solidFill>
                <a:latin typeface="S-Core Dream 5 Medium"/>
              </a:rPr>
              <a:t> </a:t>
            </a:r>
            <a:r>
              <a:rPr lang="ko-KR" sz="1300" b="0" i="0" u="none" strike="noStrike">
                <a:solidFill>
                  <a:srgbClr val="8BA1BD"/>
                </a:solidFill>
                <a:ea typeface="S-Core Dream 5 Medium"/>
              </a:rPr>
              <a:t>컴퓨터정보공학과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0" y="749300"/>
            <a:ext cx="304800" cy="30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108200"/>
            <a:ext cx="1346200" cy="368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2171700"/>
            <a:ext cx="1422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-100" dirty="0">
                <a:solidFill>
                  <a:srgbClr val="FFFFFF"/>
                </a:solidFill>
                <a:latin typeface="S-Core Dream 6 Bold"/>
              </a:rPr>
              <a:t>CHAPTER 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28700" y="2806700"/>
            <a:ext cx="41402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500" b="0" i="0" u="none" strike="noStrike" spc="-400">
                <a:solidFill>
                  <a:srgbClr val="323941"/>
                </a:solidFill>
                <a:ea typeface="S-Core Dream 5 Medium"/>
              </a:rPr>
              <a:t>시연</a:t>
            </a:r>
            <a:r>
              <a:rPr lang="en-US" sz="5500" b="0" i="0" u="none" strike="noStrike" spc="-4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5500" b="0" i="0" u="none" strike="noStrike" spc="-400">
                <a:solidFill>
                  <a:srgbClr val="323941"/>
                </a:solidFill>
                <a:ea typeface="S-Core Dream 5 Medium"/>
              </a:rPr>
              <a:t>동영상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C0713-F49D-6E30-6F4B-2BB807CBF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DD0EE1-8426-EFB7-9794-835C3316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4500" y="749300"/>
            <a:ext cx="304800" cy="304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5F08C45-B516-31A5-84A3-D0C19C518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2108200"/>
            <a:ext cx="1346200" cy="368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E6B690A-4A00-64CD-F1A4-44D569FC3D9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6731000" y="2794000"/>
            <a:ext cx="10528300" cy="549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AEB99A7-7F38-130D-E6D3-773557C5D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0" y="2781300"/>
            <a:ext cx="105156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15084A-2120-F503-AFDD-77DB91B10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700" y="3429000"/>
            <a:ext cx="105156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950B673-BDDB-7A44-E997-FD9F438646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700" y="4254500"/>
            <a:ext cx="105156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DBA6501-37A2-DB79-D1A8-C710815BE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700" y="5080000"/>
            <a:ext cx="10515600" cy="127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FB0B64A-7B70-C9F9-6B45-23289573A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700" y="5918200"/>
            <a:ext cx="105156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07A4248-A284-B829-B8ED-788D94FB9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700" y="6743700"/>
            <a:ext cx="105156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1369CF5-D6E7-7FAE-B305-79259B5B7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700" y="7569200"/>
            <a:ext cx="10515600" cy="127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CB73E47-659B-AD0A-18A6-E37B6FE28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700" y="7620000"/>
            <a:ext cx="105156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EA607DB-2586-5DD4-943A-2573EC3EF1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700" y="8293100"/>
            <a:ext cx="10515600" cy="12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BBB04698-1FEA-CFEB-8A04-8D536F508E9B}"/>
              </a:ext>
            </a:extLst>
          </p:cNvPr>
          <p:cNvSpPr txBox="1"/>
          <p:nvPr/>
        </p:nvSpPr>
        <p:spPr>
          <a:xfrm>
            <a:off x="990600" y="2171700"/>
            <a:ext cx="1422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-100" dirty="0">
                <a:solidFill>
                  <a:srgbClr val="FFFFFF"/>
                </a:solidFill>
                <a:latin typeface="S-Core Dream 6 Bold"/>
              </a:rPr>
              <a:t>CHAPTER 5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434A408-47E0-7C82-D13E-712AC7E7BB50}"/>
              </a:ext>
            </a:extLst>
          </p:cNvPr>
          <p:cNvSpPr txBox="1"/>
          <p:nvPr/>
        </p:nvSpPr>
        <p:spPr>
          <a:xfrm>
            <a:off x="9575800" y="29591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323941"/>
                </a:solidFill>
                <a:ea typeface="S-Core Dream 5 Medium"/>
              </a:rPr>
              <a:t>예산</a:t>
            </a:r>
            <a:r>
              <a:rPr lang="en-US" sz="1800" b="0" i="0" u="none" strike="noStrike" spc="-1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1800" b="0" i="0" u="none" strike="noStrike" spc="-100">
                <a:solidFill>
                  <a:srgbClr val="323941"/>
                </a:solidFill>
                <a:ea typeface="S-Core Dream 5 Medium"/>
              </a:rPr>
              <a:t>금액</a:t>
            </a:r>
            <a:r>
              <a:rPr lang="en-US" sz="1800" b="0" i="0" u="none" strike="noStrike" spc="-1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en-US" sz="1100" b="0" i="0" u="none" strike="noStrike" spc="-100">
                <a:solidFill>
                  <a:srgbClr val="323941"/>
                </a:solidFill>
                <a:latin typeface="S-Core Dream 5 Medium"/>
              </a:rPr>
              <a:t>(</a:t>
            </a:r>
            <a:r>
              <a:rPr lang="ko-KR" sz="1100" b="0" i="0" u="none" strike="noStrike" spc="-100">
                <a:solidFill>
                  <a:srgbClr val="323941"/>
                </a:solidFill>
                <a:ea typeface="S-Core Dream 5 Medium"/>
              </a:rPr>
              <a:t>원</a:t>
            </a:r>
            <a:r>
              <a:rPr lang="en-US" sz="1100" b="0" i="0" u="none" strike="noStrike" spc="-100">
                <a:solidFill>
                  <a:srgbClr val="323941"/>
                </a:solidFill>
                <a:latin typeface="S-Core Dream 5 Medium"/>
              </a:rPr>
              <a:t>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34677C5-FF88-BFBE-99FE-61232979B31E}"/>
              </a:ext>
            </a:extLst>
          </p:cNvPr>
          <p:cNvSpPr txBox="1"/>
          <p:nvPr/>
        </p:nvSpPr>
        <p:spPr>
          <a:xfrm>
            <a:off x="12090400" y="29591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323941"/>
                </a:solidFill>
                <a:ea typeface="S-Core Dream 5 Medium"/>
              </a:rPr>
              <a:t>비율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FED0309-EC4B-FC71-D9F2-49AC636F4EB4}"/>
              </a:ext>
            </a:extLst>
          </p:cNvPr>
          <p:cNvSpPr txBox="1"/>
          <p:nvPr/>
        </p:nvSpPr>
        <p:spPr>
          <a:xfrm>
            <a:off x="14135100" y="29591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323941"/>
                </a:solidFill>
                <a:ea typeface="S-Core Dream 5 Medium"/>
              </a:rPr>
              <a:t>비고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2E76067-183A-603E-3FAA-86CC8460FD4C}"/>
              </a:ext>
            </a:extLst>
          </p:cNvPr>
          <p:cNvSpPr txBox="1"/>
          <p:nvPr/>
        </p:nvSpPr>
        <p:spPr>
          <a:xfrm>
            <a:off x="6934200" y="36957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323941"/>
                </a:solidFill>
                <a:ea typeface="S-Core Dream 5 Medium"/>
              </a:rPr>
              <a:t>신제품</a:t>
            </a:r>
            <a:r>
              <a:rPr lang="en-US" sz="1800" b="0" i="0" u="none" strike="noStrike" spc="-1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1800" b="0" i="0" u="none" strike="noStrike" spc="-100">
                <a:solidFill>
                  <a:srgbClr val="323941"/>
                </a:solidFill>
                <a:ea typeface="S-Core Dream 5 Medium"/>
              </a:rPr>
              <a:t>개발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A16B905-C892-A488-1A21-B34EE0FCE8BD}"/>
              </a:ext>
            </a:extLst>
          </p:cNvPr>
          <p:cNvSpPr txBox="1"/>
          <p:nvPr/>
        </p:nvSpPr>
        <p:spPr>
          <a:xfrm>
            <a:off x="6934200" y="45212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323941"/>
                </a:solidFill>
                <a:ea typeface="S-Core Dream 5 Medium"/>
              </a:rPr>
              <a:t>마케팅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03ACE95-8B2D-4083-09AD-4340447AE35A}"/>
              </a:ext>
            </a:extLst>
          </p:cNvPr>
          <p:cNvSpPr txBox="1"/>
          <p:nvPr/>
        </p:nvSpPr>
        <p:spPr>
          <a:xfrm>
            <a:off x="6934200" y="53467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323941"/>
                </a:solidFill>
                <a:ea typeface="S-Core Dream 5 Medium"/>
              </a:rPr>
              <a:t>운영비용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D34C51AB-6EE4-7C7F-DED9-BE89769B86B4}"/>
              </a:ext>
            </a:extLst>
          </p:cNvPr>
          <p:cNvSpPr txBox="1"/>
          <p:nvPr/>
        </p:nvSpPr>
        <p:spPr>
          <a:xfrm>
            <a:off x="6934200" y="61722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323941"/>
                </a:solidFill>
                <a:ea typeface="S-Core Dream 5 Medium"/>
              </a:rPr>
              <a:t>인건비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0601C3E-8C95-5837-1DF4-43E7782F8C6B}"/>
              </a:ext>
            </a:extLst>
          </p:cNvPr>
          <p:cNvSpPr txBox="1"/>
          <p:nvPr/>
        </p:nvSpPr>
        <p:spPr>
          <a:xfrm>
            <a:off x="6934200" y="69977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323941"/>
                </a:solidFill>
                <a:ea typeface="S-Core Dream 5 Medium"/>
              </a:rPr>
              <a:t>기타비용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97119B11-4B9F-8F69-1B32-CC1525691A82}"/>
              </a:ext>
            </a:extLst>
          </p:cNvPr>
          <p:cNvSpPr txBox="1"/>
          <p:nvPr/>
        </p:nvSpPr>
        <p:spPr>
          <a:xfrm>
            <a:off x="9575800" y="36957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323941"/>
                </a:solidFill>
                <a:latin typeface="S-Core Dream 3 Light"/>
              </a:rPr>
              <a:t>10,000,000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427DB24-B5A2-15D0-96CA-30E5A3787C34}"/>
              </a:ext>
            </a:extLst>
          </p:cNvPr>
          <p:cNvSpPr txBox="1"/>
          <p:nvPr/>
        </p:nvSpPr>
        <p:spPr>
          <a:xfrm>
            <a:off x="9575800" y="45212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323941"/>
                </a:solidFill>
                <a:latin typeface="S-Core Dream 3 Light"/>
              </a:rPr>
              <a:t>5,000,000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6A3416C8-66DB-AD7C-3BC2-5F517D9048BA}"/>
              </a:ext>
            </a:extLst>
          </p:cNvPr>
          <p:cNvSpPr txBox="1"/>
          <p:nvPr/>
        </p:nvSpPr>
        <p:spPr>
          <a:xfrm>
            <a:off x="9575800" y="53467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323941"/>
                </a:solidFill>
                <a:latin typeface="S-Core Dream 3 Light"/>
              </a:rPr>
              <a:t>7,000,000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5EC611AF-AE0E-5536-B27A-8CCD5F1D1C2C}"/>
              </a:ext>
            </a:extLst>
          </p:cNvPr>
          <p:cNvSpPr txBox="1"/>
          <p:nvPr/>
        </p:nvSpPr>
        <p:spPr>
          <a:xfrm>
            <a:off x="9575800" y="61722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323941"/>
                </a:solidFill>
                <a:latin typeface="S-Core Dream 3 Light"/>
              </a:rPr>
              <a:t>23,000,000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25733F9C-490F-B0D0-39AA-6FB1A1C4A43E}"/>
              </a:ext>
            </a:extLst>
          </p:cNvPr>
          <p:cNvSpPr txBox="1"/>
          <p:nvPr/>
        </p:nvSpPr>
        <p:spPr>
          <a:xfrm>
            <a:off x="9575800" y="69977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323941"/>
                </a:solidFill>
                <a:latin typeface="S-Core Dream 3 Light"/>
              </a:rPr>
              <a:t>5,000,000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C74A422B-D448-8A90-5363-936E420EA614}"/>
              </a:ext>
            </a:extLst>
          </p:cNvPr>
          <p:cNvSpPr txBox="1"/>
          <p:nvPr/>
        </p:nvSpPr>
        <p:spPr>
          <a:xfrm>
            <a:off x="12090400" y="36957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323941"/>
                </a:solidFill>
                <a:latin typeface="S-Core Dream 3 Light"/>
              </a:rPr>
              <a:t>20%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3FBE2766-7679-7AAD-CBEE-27FDB5E519DD}"/>
              </a:ext>
            </a:extLst>
          </p:cNvPr>
          <p:cNvSpPr txBox="1"/>
          <p:nvPr/>
        </p:nvSpPr>
        <p:spPr>
          <a:xfrm>
            <a:off x="12090400" y="45212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323941"/>
                </a:solidFill>
                <a:latin typeface="S-Core Dream 3 Light"/>
              </a:rPr>
              <a:t>10%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A20AFF46-6EE2-A22A-6232-30044FE9FC84}"/>
              </a:ext>
            </a:extLst>
          </p:cNvPr>
          <p:cNvSpPr txBox="1"/>
          <p:nvPr/>
        </p:nvSpPr>
        <p:spPr>
          <a:xfrm>
            <a:off x="12090400" y="53467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323941"/>
                </a:solidFill>
                <a:latin typeface="S-Core Dream 3 Light"/>
              </a:rPr>
              <a:t>14%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97747A9C-07BD-08D8-F363-A1359728125D}"/>
              </a:ext>
            </a:extLst>
          </p:cNvPr>
          <p:cNvSpPr txBox="1"/>
          <p:nvPr/>
        </p:nvSpPr>
        <p:spPr>
          <a:xfrm>
            <a:off x="12090400" y="61722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323941"/>
                </a:solidFill>
                <a:latin typeface="S-Core Dream 3 Light"/>
              </a:rPr>
              <a:t>46%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A7D3BDB-AF8B-3519-9AF9-DE4714C0EC1E}"/>
              </a:ext>
            </a:extLst>
          </p:cNvPr>
          <p:cNvSpPr txBox="1"/>
          <p:nvPr/>
        </p:nvSpPr>
        <p:spPr>
          <a:xfrm>
            <a:off x="12090400" y="69977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323941"/>
                </a:solidFill>
                <a:latin typeface="S-Core Dream 3 Light"/>
              </a:rPr>
              <a:t>10%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955FCAF0-A7C2-D015-26D9-EE26E1A0BD9F}"/>
              </a:ext>
            </a:extLst>
          </p:cNvPr>
          <p:cNvSpPr txBox="1"/>
          <p:nvPr/>
        </p:nvSpPr>
        <p:spPr>
          <a:xfrm>
            <a:off x="14122400" y="3695700"/>
            <a:ext cx="3187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323941"/>
                </a:solidFill>
                <a:ea typeface="S-Core Dream 3 Light"/>
              </a:rPr>
              <a:t>키워드</a:t>
            </a:r>
            <a:r>
              <a:rPr lang="en-US" sz="1800" b="0" i="0" u="none" strike="noStrike" spc="-1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323941"/>
                </a:solidFill>
                <a:ea typeface="S-Core Dream 3 Light"/>
              </a:rPr>
              <a:t>입력란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69F936A7-A955-AB7A-6F5C-8E509B93BD21}"/>
              </a:ext>
            </a:extLst>
          </p:cNvPr>
          <p:cNvSpPr txBox="1"/>
          <p:nvPr/>
        </p:nvSpPr>
        <p:spPr>
          <a:xfrm>
            <a:off x="14122400" y="4521200"/>
            <a:ext cx="3187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323941"/>
                </a:solidFill>
                <a:ea typeface="S-Core Dream 3 Light"/>
              </a:rPr>
              <a:t>키워드</a:t>
            </a:r>
            <a:r>
              <a:rPr lang="en-US" sz="1800" b="0" i="0" u="none" strike="noStrike" spc="-1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323941"/>
                </a:solidFill>
                <a:ea typeface="S-Core Dream 3 Light"/>
              </a:rPr>
              <a:t>입력란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4A5331E0-CD38-A38A-E33B-F2407707F0D2}"/>
              </a:ext>
            </a:extLst>
          </p:cNvPr>
          <p:cNvSpPr txBox="1"/>
          <p:nvPr/>
        </p:nvSpPr>
        <p:spPr>
          <a:xfrm>
            <a:off x="14122400" y="5346700"/>
            <a:ext cx="3187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323941"/>
                </a:solidFill>
                <a:ea typeface="S-Core Dream 3 Light"/>
              </a:rPr>
              <a:t>키워드</a:t>
            </a:r>
            <a:r>
              <a:rPr lang="en-US" sz="1800" b="0" i="0" u="none" strike="noStrike" spc="-1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323941"/>
                </a:solidFill>
                <a:ea typeface="S-Core Dream 3 Light"/>
              </a:rPr>
              <a:t>입력란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54FE4223-29E9-F243-07E4-2AF29ED63C39}"/>
              </a:ext>
            </a:extLst>
          </p:cNvPr>
          <p:cNvSpPr txBox="1"/>
          <p:nvPr/>
        </p:nvSpPr>
        <p:spPr>
          <a:xfrm>
            <a:off x="14122400" y="6172200"/>
            <a:ext cx="3187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323941"/>
                </a:solidFill>
                <a:ea typeface="S-Core Dream 3 Light"/>
              </a:rPr>
              <a:t>키워드</a:t>
            </a:r>
            <a:r>
              <a:rPr lang="en-US" sz="1800" b="0" i="0" u="none" strike="noStrike" spc="-1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323941"/>
                </a:solidFill>
                <a:ea typeface="S-Core Dream 3 Light"/>
              </a:rPr>
              <a:t>입력란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16296AD0-9466-3E11-D662-C21598C6DB78}"/>
              </a:ext>
            </a:extLst>
          </p:cNvPr>
          <p:cNvSpPr txBox="1"/>
          <p:nvPr/>
        </p:nvSpPr>
        <p:spPr>
          <a:xfrm>
            <a:off x="14122400" y="6997700"/>
            <a:ext cx="3187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323941"/>
                </a:solidFill>
                <a:ea typeface="S-Core Dream 3 Light"/>
              </a:rPr>
              <a:t>키워드</a:t>
            </a:r>
            <a:r>
              <a:rPr lang="en-US" sz="1800" b="0" i="0" u="none" strike="noStrike" spc="-1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323941"/>
                </a:solidFill>
                <a:ea typeface="S-Core Dream 3 Light"/>
              </a:rPr>
              <a:t>입력란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586BA30C-498F-E343-A6D9-8AD62269D3A1}"/>
              </a:ext>
            </a:extLst>
          </p:cNvPr>
          <p:cNvSpPr txBox="1"/>
          <p:nvPr/>
        </p:nvSpPr>
        <p:spPr>
          <a:xfrm>
            <a:off x="6934200" y="77851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323941"/>
                </a:solidFill>
                <a:ea typeface="S-Core Dream 5 Medium"/>
              </a:rPr>
              <a:t>전체</a:t>
            </a:r>
            <a:r>
              <a:rPr lang="en-US" sz="1800" b="0" i="0" u="none" strike="noStrike" spc="-1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1800" b="0" i="0" u="none" strike="noStrike" spc="-100">
                <a:solidFill>
                  <a:srgbClr val="323941"/>
                </a:solidFill>
                <a:ea typeface="S-Core Dream 5 Medium"/>
              </a:rPr>
              <a:t>합계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C6FD8C3E-57CC-3D64-FA26-354D01345A70}"/>
              </a:ext>
            </a:extLst>
          </p:cNvPr>
          <p:cNvSpPr txBox="1"/>
          <p:nvPr/>
        </p:nvSpPr>
        <p:spPr>
          <a:xfrm>
            <a:off x="9575800" y="77851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323941"/>
                </a:solidFill>
                <a:latin typeface="S-Core Dream 5 Medium"/>
              </a:rPr>
              <a:t>50,000,000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211C1792-158C-4116-E68B-941305393E97}"/>
              </a:ext>
            </a:extLst>
          </p:cNvPr>
          <p:cNvSpPr txBox="1"/>
          <p:nvPr/>
        </p:nvSpPr>
        <p:spPr>
          <a:xfrm>
            <a:off x="12090400" y="77851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323941"/>
                </a:solidFill>
                <a:latin typeface="S-Core Dream 5 Medium"/>
              </a:rPr>
              <a:t>100%</a:t>
            </a: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2CF4561E-3112-C4A1-1EED-DCA117E65DE6}"/>
              </a:ext>
            </a:extLst>
          </p:cNvPr>
          <p:cNvSpPr txBox="1"/>
          <p:nvPr/>
        </p:nvSpPr>
        <p:spPr>
          <a:xfrm>
            <a:off x="14122400" y="7785100"/>
            <a:ext cx="3187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323941"/>
                </a:solidFill>
                <a:ea typeface="S-Core Dream 5 Medium"/>
              </a:rPr>
              <a:t>키워드</a:t>
            </a:r>
            <a:r>
              <a:rPr lang="en-US" sz="1800" b="0" i="0" u="none" strike="noStrike" spc="-1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1800" b="0" i="0" u="none" strike="noStrike" spc="-100">
                <a:solidFill>
                  <a:srgbClr val="323941"/>
                </a:solidFill>
                <a:ea typeface="S-Core Dream 5 Medium"/>
              </a:rPr>
              <a:t>입력란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B8928D95-F215-F0FF-3D23-BDF65E15FE63}"/>
              </a:ext>
            </a:extLst>
          </p:cNvPr>
          <p:cNvSpPr txBox="1"/>
          <p:nvPr/>
        </p:nvSpPr>
        <p:spPr>
          <a:xfrm>
            <a:off x="16878300" y="9232900"/>
            <a:ext cx="381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23941"/>
                </a:solidFill>
                <a:latin typeface="S-Core Dream 5 Medium"/>
              </a:rPr>
              <a:t>08</a:t>
            </a: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F7DA18E2-E358-3B0C-7711-968BFC1DE305}"/>
              </a:ext>
            </a:extLst>
          </p:cNvPr>
          <p:cNvSpPr txBox="1"/>
          <p:nvPr/>
        </p:nvSpPr>
        <p:spPr>
          <a:xfrm>
            <a:off x="1028700" y="2806700"/>
            <a:ext cx="41402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500" b="0" i="0" u="none" strike="noStrike" spc="-400">
                <a:solidFill>
                  <a:srgbClr val="323941"/>
                </a:solidFill>
                <a:ea typeface="S-Core Dream 5 Medium"/>
              </a:rPr>
              <a:t>시연</a:t>
            </a:r>
            <a:r>
              <a:rPr lang="en-US" sz="5500" b="0" i="0" u="none" strike="noStrike" spc="-4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5500" b="0" i="0" u="none" strike="noStrike" spc="-400">
                <a:solidFill>
                  <a:srgbClr val="323941"/>
                </a:solidFill>
                <a:ea typeface="S-Core Dream 5 Medium"/>
              </a:rPr>
              <a:t>동영상</a:t>
            </a:r>
          </a:p>
        </p:txBody>
      </p:sp>
      <p:pic>
        <p:nvPicPr>
          <p:cNvPr id="44" name="bandicam 2024-12-19 19-33-05-903">
            <a:hlinkClick r:id="" action="ppaction://media"/>
            <a:extLst>
              <a:ext uri="{FF2B5EF4-FFF2-40B4-BE49-F238E27FC236}">
                <a16:creationId xmlns:a16="http://schemas.microsoft.com/office/drawing/2014/main" id="{9D7F5912-9442-F29E-DB13-55BD620E85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197" y="22178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17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0" y="749300"/>
            <a:ext cx="304800" cy="30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1500" y="2552700"/>
            <a:ext cx="17056100" cy="511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800" b="0" i="0" u="none" strike="noStrike" spc="-2300">
                <a:solidFill>
                  <a:srgbClr val="FFFFFF">
                    <a:alpha val="16078"/>
                  </a:srgbClr>
                </a:solidFill>
                <a:latin typeface="S-Core Dream 5 Medium"/>
              </a:rPr>
              <a:t>Thank 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19800" y="3949700"/>
            <a:ext cx="61722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400" b="0" i="0" u="none" strike="noStrike" spc="-700">
                <a:solidFill>
                  <a:srgbClr val="2B3239"/>
                </a:solidFill>
                <a:latin typeface="S-Core Dream 5 Medium"/>
              </a:rPr>
              <a:t>Q&amp;N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08700" y="5448300"/>
            <a:ext cx="61722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8400" b="0" i="0" u="none" strike="noStrike" spc="-700">
                <a:solidFill>
                  <a:srgbClr val="2B3239"/>
                </a:solidFill>
                <a:ea typeface="S-Core Dream 5 Medium"/>
              </a:rPr>
              <a:t>감사합니다</a:t>
            </a:r>
            <a:r>
              <a:rPr lang="en-US" sz="8400" b="0" i="0" u="none" strike="noStrike" spc="-700">
                <a:solidFill>
                  <a:srgbClr val="2B3239"/>
                </a:solidFill>
                <a:latin typeface="S-Core Dream 5 Medium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21540000">
            <a:off x="596900" y="3797300"/>
            <a:ext cx="9740900" cy="8572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71500" y="3365500"/>
            <a:ext cx="1574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323941"/>
                </a:solidFill>
                <a:ea typeface="S-Core Dream 4 Regular"/>
              </a:rPr>
              <a:t>프로젝트</a:t>
            </a:r>
            <a:r>
              <a:rPr lang="en-US" sz="1800" b="0" i="0" u="none" strike="noStrike" spc="-100">
                <a:solidFill>
                  <a:srgbClr val="323941"/>
                </a:solidFill>
                <a:latin typeface="S-Core Dream 4 Regular"/>
              </a:rPr>
              <a:t> </a:t>
            </a:r>
            <a:r>
              <a:rPr lang="ko-KR" sz="1800" b="0" i="0" u="none" strike="noStrike" spc="-100">
                <a:solidFill>
                  <a:srgbClr val="323941"/>
                </a:solidFill>
                <a:ea typeface="S-Core Dream 4 Regular"/>
              </a:rPr>
              <a:t>배경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71500" y="3911600"/>
            <a:ext cx="2108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323941"/>
                </a:solidFill>
                <a:ea typeface="S-Core Dream 4 Regular"/>
              </a:rPr>
              <a:t>프로젝트</a:t>
            </a:r>
            <a:r>
              <a:rPr lang="en-US" sz="1800" b="0" i="0" u="none" strike="noStrike" spc="-100">
                <a:solidFill>
                  <a:srgbClr val="323941"/>
                </a:solidFill>
                <a:latin typeface="S-Core Dream 4 Regular"/>
              </a:rPr>
              <a:t> </a:t>
            </a:r>
            <a:r>
              <a:rPr lang="ko-KR" sz="1800" b="0" i="0" u="none" strike="noStrike" spc="-100">
                <a:solidFill>
                  <a:srgbClr val="323941"/>
                </a:solidFill>
                <a:ea typeface="S-Core Dream 4 Regular"/>
              </a:rPr>
              <a:t>개요</a:t>
            </a:r>
            <a:r>
              <a:rPr lang="en-US" sz="1800" b="0" i="0" u="none" strike="noStrike" spc="-100">
                <a:solidFill>
                  <a:srgbClr val="323941"/>
                </a:solidFill>
                <a:latin typeface="S-Core Dream 4 Regular"/>
              </a:rPr>
              <a:t> </a:t>
            </a:r>
            <a:r>
              <a:rPr lang="ko-KR" sz="1800" b="0" i="0" u="none" strike="noStrike" spc="-100">
                <a:solidFill>
                  <a:srgbClr val="323941"/>
                </a:solidFill>
                <a:ea typeface="S-Core Dream 4 Regular"/>
              </a:rPr>
              <a:t>및</a:t>
            </a:r>
            <a:r>
              <a:rPr lang="en-US" sz="1800" b="0" i="0" u="none" strike="noStrike" spc="-100">
                <a:solidFill>
                  <a:srgbClr val="323941"/>
                </a:solidFill>
                <a:latin typeface="S-Core Dream 4 Regular"/>
              </a:rPr>
              <a:t> </a:t>
            </a:r>
            <a:r>
              <a:rPr lang="ko-KR" sz="1800" b="0" i="0" u="none" strike="noStrike" spc="-100">
                <a:solidFill>
                  <a:srgbClr val="323941"/>
                </a:solidFill>
                <a:ea typeface="S-Core Dream 4 Regular"/>
              </a:rPr>
              <a:t>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71500" y="4876800"/>
            <a:ext cx="2552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323941"/>
                </a:solidFill>
                <a:ea typeface="S-Core Dream 4 Regular"/>
              </a:rPr>
              <a:t>구변</a:t>
            </a:r>
            <a:r>
              <a:rPr lang="en-US" sz="1800" b="0" i="0" u="none" strike="noStrike" spc="-100">
                <a:solidFill>
                  <a:srgbClr val="323941"/>
                </a:solidFill>
                <a:latin typeface="S-Core Dream 4 Regular"/>
              </a:rPr>
              <a:t> </a:t>
            </a:r>
            <a:r>
              <a:rPr lang="ko-KR" sz="1800" b="0" i="0" u="none" strike="noStrike" spc="-100">
                <a:solidFill>
                  <a:srgbClr val="323941"/>
                </a:solidFill>
                <a:ea typeface="S-Core Dream 4 Regular"/>
              </a:rPr>
              <a:t>세부</a:t>
            </a:r>
            <a:r>
              <a:rPr lang="en-US" sz="1800" b="0" i="0" u="none" strike="noStrike" spc="-100">
                <a:solidFill>
                  <a:srgbClr val="323941"/>
                </a:solidFill>
                <a:latin typeface="S-Core Dream 4 Regular"/>
              </a:rPr>
              <a:t> </a:t>
            </a:r>
            <a:r>
              <a:rPr lang="ko-KR" sz="1800" b="0" i="0" u="none" strike="noStrike" spc="-100">
                <a:solidFill>
                  <a:srgbClr val="323941"/>
                </a:solidFill>
                <a:ea typeface="S-Core Dream 4 Regular"/>
              </a:rPr>
              <a:t>사항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3300" y="3644900"/>
            <a:ext cx="55880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500" b="0" i="0" u="none" strike="noStrike" spc="-700">
                <a:solidFill>
                  <a:srgbClr val="323941"/>
                </a:solidFill>
                <a:ea typeface="S-Core Dream 5 Medium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71500" y="44196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323941"/>
                </a:solidFill>
                <a:ea typeface="S-Core Dream 4 Regular"/>
              </a:rPr>
              <a:t>프로그램</a:t>
            </a:r>
            <a:r>
              <a:rPr lang="en-US" sz="1800" b="0" i="0" u="none" strike="noStrike" spc="-100">
                <a:solidFill>
                  <a:srgbClr val="323941"/>
                </a:solidFill>
                <a:latin typeface="S-Core Dream 4 Regular"/>
              </a:rPr>
              <a:t> </a:t>
            </a:r>
            <a:r>
              <a:rPr lang="ko-KR" sz="1800" b="0" i="0" u="none" strike="noStrike" spc="-100">
                <a:solidFill>
                  <a:srgbClr val="323941"/>
                </a:solidFill>
                <a:ea typeface="S-Core Dream 4 Regular"/>
              </a:rPr>
              <a:t>동작흐름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71500" y="5435600"/>
            <a:ext cx="1117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323941"/>
                </a:solidFill>
                <a:ea typeface="S-Core Dream 4 Regular"/>
              </a:rPr>
              <a:t>시연</a:t>
            </a:r>
            <a:r>
              <a:rPr lang="en-US" sz="1800" b="0" i="0" u="none" strike="noStrike" spc="-100">
                <a:solidFill>
                  <a:srgbClr val="323941"/>
                </a:solidFill>
                <a:latin typeface="S-Core Dream 4 Regular"/>
              </a:rPr>
              <a:t> </a:t>
            </a:r>
            <a:r>
              <a:rPr lang="ko-KR" sz="1800" b="0" i="0" u="none" strike="noStrike" spc="-100">
                <a:solidFill>
                  <a:srgbClr val="323941"/>
                </a:solidFill>
                <a:ea typeface="S-Core Dream 4 Regular"/>
              </a:rPr>
              <a:t>동영상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71500" y="59817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323941"/>
                </a:solidFill>
                <a:latin typeface="S-Core Dream 4 Regular"/>
              </a:rPr>
              <a:t>Q&amp;A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36500" y="3365500"/>
            <a:ext cx="317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323941"/>
                </a:solidFill>
                <a:latin typeface="S-Core Dream 6 Bold"/>
              </a:rPr>
              <a:t>01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0" y="749300"/>
            <a:ext cx="304800" cy="304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636500" y="3886200"/>
            <a:ext cx="317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323941"/>
                </a:solidFill>
                <a:latin typeface="S-Core Dream 6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36500" y="4406900"/>
            <a:ext cx="317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323941"/>
                </a:solidFill>
                <a:latin typeface="S-Core Dream 6 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36500" y="4927600"/>
            <a:ext cx="317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323941"/>
                </a:solidFill>
                <a:latin typeface="S-Core Dream 6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36500" y="5435600"/>
            <a:ext cx="317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323941"/>
                </a:solidFill>
                <a:latin typeface="S-Core Dream 6 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36500" y="5956300"/>
            <a:ext cx="317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323941"/>
                </a:solidFill>
                <a:latin typeface="S-Core Dream 6 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878300" y="9232900"/>
            <a:ext cx="381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23941"/>
                </a:solidFill>
                <a:latin typeface="S-Core Dream 5 Medium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0" y="749300"/>
            <a:ext cx="304800" cy="30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6070600"/>
            <a:ext cx="167894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84300" y="5473700"/>
            <a:ext cx="5232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200">
                <a:solidFill>
                  <a:srgbClr val="323941"/>
                </a:solidFill>
                <a:ea typeface="S-Core Dream 5 Medium"/>
              </a:rPr>
              <a:t>프로젝트</a:t>
            </a:r>
            <a:r>
              <a:rPr lang="en-US" sz="2300" b="0" i="0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5 Medium"/>
              </a:rPr>
              <a:t>개발</a:t>
            </a:r>
            <a:r>
              <a:rPr lang="en-US" sz="2300" b="0" i="0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5 Medium"/>
              </a:rPr>
              <a:t>동기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15300" y="5372100"/>
            <a:ext cx="9601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기존의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정적인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경매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시스템을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넘어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,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사용자들이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실시간으로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경매에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참여하고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상호작용할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수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있는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플랫폼을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만들고자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했습니다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78300" y="9232900"/>
            <a:ext cx="381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23941"/>
                </a:solidFill>
                <a:latin typeface="S-Core Dream 5 Medium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6300" y="5524500"/>
            <a:ext cx="36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8BA1BD"/>
                </a:solidFill>
                <a:latin typeface="S-Core Dream 6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78300" y="3187700"/>
            <a:ext cx="9944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 spc="-400">
                <a:solidFill>
                  <a:srgbClr val="323941"/>
                </a:solidFill>
                <a:ea typeface="S-Core Dream 5 Medium"/>
              </a:rPr>
              <a:t>프로젝트</a:t>
            </a:r>
            <a:r>
              <a:rPr lang="en-US" sz="5500" b="0" i="0" u="none" strike="noStrike" spc="-4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5500" b="0" i="0" u="none" strike="noStrike" spc="-400">
                <a:solidFill>
                  <a:srgbClr val="323941"/>
                </a:solidFill>
                <a:ea typeface="S-Core Dream 5 Medium"/>
              </a:rPr>
              <a:t>배경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7213600"/>
            <a:ext cx="167894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900" y="2578100"/>
            <a:ext cx="1346200" cy="368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22400" y="6616700"/>
            <a:ext cx="5232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200">
                <a:solidFill>
                  <a:srgbClr val="323941"/>
                </a:solidFill>
                <a:ea typeface="S-Core Dream 5 Medium"/>
              </a:rPr>
              <a:t>프로젝트</a:t>
            </a:r>
            <a:r>
              <a:rPr lang="en-US" sz="2300" b="0" i="0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5 Medium"/>
              </a:rPr>
              <a:t>목표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53400" y="6515100"/>
            <a:ext cx="9601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실시간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경매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시스템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구현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: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사용자들이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실시간으로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입찰하고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,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경매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상태를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확인할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수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있는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시스템을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700" b="0" i="0" u="none" strike="noStrike">
                <a:solidFill>
                  <a:srgbClr val="323941"/>
                </a:solidFill>
                <a:ea typeface="S-Core Dream 3 Light"/>
              </a:rPr>
              <a:t>개발합니다</a:t>
            </a:r>
            <a:r>
              <a:rPr lang="en-US" sz="1700" b="0" i="0" u="none" strike="noStrike">
                <a:solidFill>
                  <a:srgbClr val="323941"/>
                </a:solidFill>
                <a:latin typeface="S-Core Dream 3 Light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" y="6680200"/>
            <a:ext cx="330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8BA1BD"/>
                </a:solidFill>
                <a:latin typeface="S-Core Dream 6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32800" y="2641600"/>
            <a:ext cx="1422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-100">
                <a:solidFill>
                  <a:srgbClr val="ECECEC"/>
                </a:solidFill>
                <a:latin typeface="S-Core Dream 6 Bold"/>
              </a:rPr>
              <a:t>CHAPTER 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0" y="749300"/>
            <a:ext cx="304800" cy="30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068800" y="9499600"/>
            <a:ext cx="381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23941"/>
                </a:solidFill>
                <a:latin typeface="S-Core Dream 5 Medium"/>
              </a:rPr>
              <a:t>03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0700" y="2984500"/>
            <a:ext cx="62992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500" b="0" i="0" u="none" strike="noStrike" spc="-400">
                <a:solidFill>
                  <a:srgbClr val="323941"/>
                </a:solidFill>
                <a:ea typeface="S-Core Dream 5 Medium"/>
              </a:rPr>
              <a:t>프로젝트</a:t>
            </a:r>
            <a:r>
              <a:rPr lang="en-US" sz="5500" b="0" i="0" u="none" strike="noStrike" spc="-4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5500" b="0" i="0" u="none" strike="noStrike" spc="-400">
                <a:solidFill>
                  <a:srgbClr val="323941"/>
                </a:solidFill>
                <a:ea typeface="S-Core Dream 5 Medium"/>
              </a:rPr>
              <a:t>개요</a:t>
            </a:r>
            <a:r>
              <a:rPr lang="en-US" sz="5500" b="0" i="0" u="none" strike="noStrike" spc="-4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5500" b="0" i="0" u="none" strike="noStrike" spc="-400">
                <a:solidFill>
                  <a:srgbClr val="323941"/>
                </a:solidFill>
                <a:ea typeface="S-Core Dream 5 Medium"/>
              </a:rPr>
              <a:t>및</a:t>
            </a:r>
            <a:r>
              <a:rPr lang="en-US" sz="5500" b="0" i="0" u="none" strike="noStrike" spc="-4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5500" b="0" i="0" u="none" strike="noStrike" spc="-400">
                <a:solidFill>
                  <a:srgbClr val="323941"/>
                </a:solidFill>
                <a:ea typeface="S-Core Dream 5 Medium"/>
              </a:rPr>
              <a:t>기능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095500"/>
            <a:ext cx="1346200" cy="368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08000" y="2159000"/>
            <a:ext cx="1422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-100">
                <a:solidFill>
                  <a:srgbClr val="ECECEC"/>
                </a:solidFill>
                <a:latin typeface="S-Core Dream 6 Bold"/>
              </a:rPr>
              <a:t>CHAPTER 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0700" y="4089400"/>
            <a:ext cx="5181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8650"/>
              </a:lnSpc>
            </a:pPr>
            <a:r>
              <a:rPr lang="ko-KR" sz="1500" b="0" i="0" u="none" strike="noStrike">
                <a:solidFill>
                  <a:srgbClr val="323941"/>
                </a:solidFill>
                <a:ea typeface="S-Core Dream 3 Light"/>
              </a:rPr>
              <a:t>실시간</a:t>
            </a:r>
            <a:r>
              <a:rPr lang="en-US" sz="15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23941"/>
                </a:solidFill>
                <a:ea typeface="S-Core Dream 3 Light"/>
              </a:rPr>
              <a:t>오라인</a:t>
            </a:r>
            <a:r>
              <a:rPr lang="en-US" sz="15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23941"/>
                </a:solidFill>
                <a:ea typeface="S-Core Dream 3 Light"/>
              </a:rPr>
              <a:t>경매</a:t>
            </a:r>
            <a:r>
              <a:rPr lang="en-US" sz="15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23941"/>
                </a:solidFill>
                <a:ea typeface="S-Core Dream 3 Light"/>
              </a:rPr>
              <a:t>시스템을</a:t>
            </a:r>
            <a:r>
              <a:rPr lang="en-US" sz="15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23941"/>
                </a:solidFill>
                <a:ea typeface="S-Core Dream 3 Light"/>
              </a:rPr>
              <a:t>구현한</a:t>
            </a:r>
            <a:r>
              <a:rPr lang="en-US" sz="15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23941"/>
                </a:solidFill>
                <a:ea typeface="S-Core Dream 3 Light"/>
              </a:rPr>
              <a:t>것으로</a:t>
            </a:r>
            <a:r>
              <a:rPr lang="en-US" sz="1500" b="0" i="0" u="none" strike="noStrike">
                <a:solidFill>
                  <a:srgbClr val="323941"/>
                </a:solidFill>
                <a:latin typeface="S-Core Dream 3 Light"/>
              </a:rPr>
              <a:t>, C</a:t>
            </a:r>
            <a:r>
              <a:rPr lang="ko-KR" sz="1500" b="0" i="0" u="none" strike="noStrike">
                <a:solidFill>
                  <a:srgbClr val="323941"/>
                </a:solidFill>
                <a:ea typeface="S-Core Dream 3 Light"/>
              </a:rPr>
              <a:t>언어와</a:t>
            </a:r>
          </a:p>
          <a:p>
            <a:pPr lvl="0" algn="l">
              <a:lnSpc>
                <a:spcPct val="128650"/>
              </a:lnSpc>
            </a:pPr>
            <a:r>
              <a:rPr lang="en-US" sz="1500" b="0" i="0" u="none" strike="noStrike">
                <a:solidFill>
                  <a:srgbClr val="323941"/>
                </a:solidFill>
                <a:latin typeface="S-Core Dream 3 Light"/>
              </a:rPr>
              <a:t>Windows </a:t>
            </a:r>
            <a:r>
              <a:rPr lang="ko-KR" sz="1500" b="0" i="0" u="none" strike="noStrike">
                <a:solidFill>
                  <a:srgbClr val="323941"/>
                </a:solidFill>
                <a:ea typeface="S-Core Dream 3 Light"/>
              </a:rPr>
              <a:t>소켓</a:t>
            </a:r>
            <a:r>
              <a:rPr lang="en-US" sz="15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23941"/>
                </a:solidFill>
                <a:ea typeface="S-Core Dream 3 Light"/>
              </a:rPr>
              <a:t>프로그래밍을</a:t>
            </a:r>
            <a:r>
              <a:rPr lang="en-US" sz="15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23941"/>
                </a:solidFill>
                <a:ea typeface="S-Core Dream 3 Light"/>
              </a:rPr>
              <a:t>활용하여</a:t>
            </a:r>
            <a:r>
              <a:rPr lang="en-US" sz="15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>
                <a:solidFill>
                  <a:srgbClr val="323941"/>
                </a:solidFill>
                <a:ea typeface="S-Core Dream 3 Light"/>
              </a:rPr>
              <a:t>개발</a:t>
            </a:r>
          </a:p>
          <a:p>
            <a:pPr lvl="0" algn="l">
              <a:lnSpc>
                <a:spcPct val="128650"/>
              </a:lnSpc>
            </a:pPr>
            <a:endParaRPr lang="ko-KR" sz="1500" b="0" i="0" u="none" strike="noStrike">
              <a:solidFill>
                <a:srgbClr val="323941"/>
              </a:solidFill>
              <a:ea typeface="S-Core Dream 3 Light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0" y="5359400"/>
            <a:ext cx="9906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0" y="6781800"/>
            <a:ext cx="99060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0" y="3937000"/>
            <a:ext cx="99060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0" y="2514600"/>
            <a:ext cx="9906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683500" y="4229100"/>
            <a:ext cx="5054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200" dirty="0">
                <a:solidFill>
                  <a:srgbClr val="323941"/>
                </a:solidFill>
                <a:ea typeface="S-Core Dream 5 Medium"/>
              </a:rPr>
              <a:t>자동</a:t>
            </a:r>
            <a:r>
              <a:rPr lang="en-US" sz="2200" b="0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 dirty="0">
                <a:solidFill>
                  <a:srgbClr val="323941"/>
                </a:solidFill>
                <a:ea typeface="S-Core Dream 5 Medium"/>
              </a:rPr>
              <a:t>입찰</a:t>
            </a:r>
            <a:r>
              <a:rPr lang="en-US" sz="2200" b="0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 dirty="0">
                <a:solidFill>
                  <a:srgbClr val="323941"/>
                </a:solidFill>
                <a:ea typeface="S-Core Dream 5 Medium"/>
              </a:rPr>
              <a:t>시스템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83500" y="4787900"/>
            <a:ext cx="9283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사용자보다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더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높은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금액이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일정기간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나오지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않으면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자동으로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입찰됩니다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39000" y="4279900"/>
            <a:ext cx="355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8BA1BD"/>
                </a:solidFill>
                <a:latin typeface="S-Core Dream 6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83500" y="5651500"/>
            <a:ext cx="5054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200" dirty="0">
                <a:solidFill>
                  <a:srgbClr val="323941"/>
                </a:solidFill>
                <a:ea typeface="S-Core Dream 5 Medium"/>
              </a:rPr>
              <a:t>랜덤</a:t>
            </a:r>
            <a:r>
              <a:rPr lang="en-US" sz="2200" b="0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 dirty="0">
                <a:solidFill>
                  <a:srgbClr val="323941"/>
                </a:solidFill>
                <a:ea typeface="S-Core Dream 5 Medium"/>
              </a:rPr>
              <a:t>아이템</a:t>
            </a:r>
            <a:r>
              <a:rPr lang="en-US" sz="2200" b="0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 dirty="0">
                <a:solidFill>
                  <a:srgbClr val="323941"/>
                </a:solidFill>
                <a:ea typeface="S-Core Dream 5 Medium"/>
              </a:rPr>
              <a:t>생성</a:t>
            </a:r>
            <a:r>
              <a:rPr lang="en-US" sz="2200" b="0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 dirty="0">
                <a:solidFill>
                  <a:srgbClr val="323941"/>
                </a:solidFill>
                <a:ea typeface="S-Core Dream 5 Medium"/>
              </a:rPr>
              <a:t>및</a:t>
            </a:r>
            <a:r>
              <a:rPr lang="en-US" sz="2200" b="0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 dirty="0">
                <a:solidFill>
                  <a:srgbClr val="323941"/>
                </a:solidFill>
                <a:ea typeface="S-Core Dream 5 Medium"/>
              </a:rPr>
              <a:t>경매</a:t>
            </a:r>
            <a:r>
              <a:rPr lang="en-US" sz="2200" b="0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 dirty="0">
                <a:solidFill>
                  <a:srgbClr val="323941"/>
                </a:solidFill>
                <a:ea typeface="S-Core Dream 5 Medium"/>
              </a:rPr>
              <a:t>진행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83500" y="6210300"/>
            <a:ext cx="9283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1600" b="0" i="0" u="none" strike="noStrike" dirty="0">
                <a:solidFill>
                  <a:srgbClr val="323941"/>
                </a:solidFill>
                <a:ea typeface="S-Core Dream 3 Light"/>
              </a:rPr>
              <a:t>형용사와</a:t>
            </a:r>
            <a:r>
              <a:rPr lang="en-US" sz="1600" b="0" i="0" u="none" strike="noStrike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 dirty="0">
                <a:solidFill>
                  <a:srgbClr val="323941"/>
                </a:solidFill>
                <a:ea typeface="S-Core Dream 3 Light"/>
              </a:rPr>
              <a:t>명사</a:t>
            </a:r>
            <a:r>
              <a:rPr lang="en-US" sz="1600" b="0" i="0" u="none" strike="noStrike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 dirty="0">
                <a:solidFill>
                  <a:srgbClr val="323941"/>
                </a:solidFill>
                <a:ea typeface="S-Core Dream 3 Light"/>
              </a:rPr>
              <a:t>리스트를</a:t>
            </a:r>
            <a:r>
              <a:rPr lang="en-US" sz="1600" b="0" i="0" u="none" strike="noStrike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 dirty="0">
                <a:solidFill>
                  <a:srgbClr val="323941"/>
                </a:solidFill>
                <a:ea typeface="S-Core Dream 3 Light"/>
              </a:rPr>
              <a:t>조합</a:t>
            </a:r>
            <a:r>
              <a:rPr lang="en-US" altLang="ko-KR" sz="1600" dirty="0">
                <a:solidFill>
                  <a:srgbClr val="323941"/>
                </a:solidFill>
                <a:ea typeface="S-Core Dream 3 Light"/>
              </a:rPr>
              <a:t> &amp; </a:t>
            </a:r>
            <a:r>
              <a:rPr lang="ko-KR" altLang="en-US" sz="1600" dirty="0">
                <a:solidFill>
                  <a:srgbClr val="323941"/>
                </a:solidFill>
                <a:ea typeface="S-Core Dream 3 Light"/>
              </a:rPr>
              <a:t>랜덤 가격을 설정</a:t>
            </a:r>
            <a:r>
              <a:rPr lang="ko-KR" sz="1600" b="0" i="0" u="none" strike="noStrike" dirty="0">
                <a:solidFill>
                  <a:srgbClr val="323941"/>
                </a:solidFill>
                <a:ea typeface="S-Core Dream 3 Light"/>
              </a:rPr>
              <a:t>하여</a:t>
            </a:r>
            <a:r>
              <a:rPr lang="en-US" sz="1600" b="0" i="0" u="none" strike="noStrike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 dirty="0">
                <a:solidFill>
                  <a:srgbClr val="323941"/>
                </a:solidFill>
                <a:ea typeface="S-Core Dream 3 Light"/>
              </a:rPr>
              <a:t>독특한</a:t>
            </a:r>
            <a:r>
              <a:rPr lang="en-US" sz="1600" b="0" i="0" u="none" strike="noStrike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 dirty="0">
                <a:solidFill>
                  <a:srgbClr val="323941"/>
                </a:solidFill>
                <a:ea typeface="S-Core Dream 3 Light"/>
              </a:rPr>
              <a:t>경매</a:t>
            </a:r>
            <a:r>
              <a:rPr lang="en-US" sz="1600" b="0" i="0" u="none" strike="noStrike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 dirty="0">
                <a:solidFill>
                  <a:srgbClr val="323941"/>
                </a:solidFill>
                <a:ea typeface="S-Core Dream 3 Light"/>
              </a:rPr>
              <a:t>아이템을</a:t>
            </a:r>
            <a:r>
              <a:rPr lang="en-US" sz="1600" b="0" i="0" u="none" strike="noStrike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 dirty="0">
                <a:solidFill>
                  <a:srgbClr val="323941"/>
                </a:solidFill>
                <a:ea typeface="S-Core Dream 3 Light"/>
              </a:rPr>
              <a:t>자동으로</a:t>
            </a:r>
            <a:r>
              <a:rPr lang="en-US" sz="1600" b="0" i="0" u="none" strike="noStrike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 dirty="0">
                <a:solidFill>
                  <a:srgbClr val="323941"/>
                </a:solidFill>
                <a:ea typeface="S-Core Dream 3 Light"/>
              </a:rPr>
              <a:t>생성합니다</a:t>
            </a:r>
            <a:r>
              <a:rPr lang="en-US" sz="1600" b="0" i="0" u="none" strike="noStrike" dirty="0">
                <a:solidFill>
                  <a:srgbClr val="323941"/>
                </a:solidFill>
                <a:latin typeface="S-Core Dream 3 Light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39000" y="5702300"/>
            <a:ext cx="355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8BA1BD"/>
                </a:solidFill>
                <a:latin typeface="S-Core Dream 6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83500" y="1371600"/>
            <a:ext cx="5054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200" dirty="0" err="1">
                <a:solidFill>
                  <a:srgbClr val="323941"/>
                </a:solidFill>
                <a:ea typeface="S-Core Dream 5 Medium"/>
              </a:rPr>
              <a:t>멀티스레딩을</a:t>
            </a:r>
            <a:r>
              <a:rPr lang="en-US" sz="2200" b="0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 dirty="0">
                <a:solidFill>
                  <a:srgbClr val="323941"/>
                </a:solidFill>
                <a:ea typeface="S-Core Dream 5 Medium"/>
              </a:rPr>
              <a:t>이용한</a:t>
            </a:r>
            <a:r>
              <a:rPr lang="en-US" sz="2200" b="0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 dirty="0">
                <a:solidFill>
                  <a:srgbClr val="323941"/>
                </a:solidFill>
                <a:ea typeface="S-Core Dream 5 Medium"/>
              </a:rPr>
              <a:t>다중</a:t>
            </a:r>
            <a:r>
              <a:rPr lang="en-US" sz="2200" b="0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 dirty="0">
                <a:solidFill>
                  <a:srgbClr val="323941"/>
                </a:solidFill>
                <a:ea typeface="S-Core Dream 5 Medium"/>
              </a:rPr>
              <a:t>클라이언트</a:t>
            </a:r>
            <a:r>
              <a:rPr lang="en-US" sz="2200" b="0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 dirty="0">
                <a:solidFill>
                  <a:srgbClr val="323941"/>
                </a:solidFill>
                <a:ea typeface="S-Core Dream 5 Medium"/>
              </a:rPr>
              <a:t>지원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83500" y="1943100"/>
            <a:ext cx="9283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최대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5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명의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클라이언트가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동시에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접속하여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경매에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참여할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수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있습니다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39000" y="1422400"/>
            <a:ext cx="355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8BA1BD"/>
                </a:solidFill>
                <a:latin typeface="S-Core Dream 6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83500" y="2794000"/>
            <a:ext cx="5054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200" dirty="0">
                <a:solidFill>
                  <a:srgbClr val="323941"/>
                </a:solidFill>
                <a:ea typeface="S-Core Dream 5 Medium"/>
              </a:rPr>
              <a:t>실시간</a:t>
            </a:r>
            <a:r>
              <a:rPr lang="en-US" sz="2200" b="0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 dirty="0">
                <a:solidFill>
                  <a:srgbClr val="323941"/>
                </a:solidFill>
                <a:ea typeface="S-Core Dream 5 Medium"/>
              </a:rPr>
              <a:t>입찰</a:t>
            </a:r>
            <a:r>
              <a:rPr lang="en-US" sz="2200" b="0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 dirty="0">
                <a:solidFill>
                  <a:srgbClr val="323941"/>
                </a:solidFill>
                <a:ea typeface="S-Core Dream 5 Medium"/>
              </a:rPr>
              <a:t>및</a:t>
            </a:r>
            <a:r>
              <a:rPr lang="en-US" sz="2200" b="0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 dirty="0">
                <a:solidFill>
                  <a:srgbClr val="323941"/>
                </a:solidFill>
                <a:ea typeface="S-Core Dream 5 Medium"/>
              </a:rPr>
              <a:t>즉시</a:t>
            </a:r>
            <a:r>
              <a:rPr lang="en-US" sz="2200" b="0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 dirty="0">
                <a:solidFill>
                  <a:srgbClr val="323941"/>
                </a:solidFill>
                <a:ea typeface="S-Core Dream 5 Medium"/>
              </a:rPr>
              <a:t>입찰</a:t>
            </a:r>
            <a:r>
              <a:rPr lang="en-US" sz="2200" b="0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 dirty="0">
                <a:solidFill>
                  <a:srgbClr val="323941"/>
                </a:solidFill>
                <a:ea typeface="S-Core Dream 5 Medium"/>
              </a:rPr>
              <a:t>기능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83500" y="3365500"/>
            <a:ext cx="9283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사용자는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명령어로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실시간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입찰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,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즉시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입찰을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할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수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있습니다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39000" y="2857500"/>
            <a:ext cx="355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8BA1BD"/>
                </a:solidFill>
                <a:latin typeface="S-Core Dream 6 Bold"/>
              </a:rPr>
              <a:t>02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0" y="8115300"/>
            <a:ext cx="9906000" cy="12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7683500" y="6985000"/>
            <a:ext cx="5054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200">
                <a:solidFill>
                  <a:srgbClr val="323941"/>
                </a:solidFill>
                <a:ea typeface="S-Core Dream 5 Medium"/>
              </a:rPr>
              <a:t>타이머</a:t>
            </a:r>
            <a:r>
              <a:rPr lang="en-US" sz="2200" b="0" i="0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>
                <a:solidFill>
                  <a:srgbClr val="323941"/>
                </a:solidFill>
                <a:ea typeface="S-Core Dream 5 Medium"/>
              </a:rPr>
              <a:t>기능을</a:t>
            </a:r>
            <a:r>
              <a:rPr lang="en-US" sz="2200" b="0" i="0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>
                <a:solidFill>
                  <a:srgbClr val="323941"/>
                </a:solidFill>
                <a:ea typeface="S-Core Dream 5 Medium"/>
              </a:rPr>
              <a:t>통한</a:t>
            </a:r>
            <a:r>
              <a:rPr lang="en-US" sz="2200" b="0" i="0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>
                <a:solidFill>
                  <a:srgbClr val="323941"/>
                </a:solidFill>
                <a:ea typeface="S-Core Dream 5 Medium"/>
              </a:rPr>
              <a:t>경매</a:t>
            </a:r>
            <a:r>
              <a:rPr lang="en-US" sz="2200" b="0" i="0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>
                <a:solidFill>
                  <a:srgbClr val="323941"/>
                </a:solidFill>
                <a:ea typeface="S-Core Dream 5 Medium"/>
              </a:rPr>
              <a:t>시간</a:t>
            </a:r>
            <a:r>
              <a:rPr lang="en-US" sz="2200" b="0" i="0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>
                <a:solidFill>
                  <a:srgbClr val="323941"/>
                </a:solidFill>
                <a:ea typeface="S-Core Dream 5 Medium"/>
              </a:rPr>
              <a:t>관리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83500" y="7543800"/>
            <a:ext cx="9283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각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경매는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최대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5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분동안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진행되며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남은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시간을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주기적으로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알려줍니다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39000" y="7035800"/>
            <a:ext cx="355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8BA1BD"/>
                </a:solidFill>
                <a:latin typeface="S-Core Dream 6 Bold"/>
              </a:rPr>
              <a:t>05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0" y="9499600"/>
            <a:ext cx="9906000" cy="12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7683500" y="8369300"/>
            <a:ext cx="5054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200">
                <a:solidFill>
                  <a:srgbClr val="323941"/>
                </a:solidFill>
                <a:ea typeface="S-Core Dream 5 Medium"/>
              </a:rPr>
              <a:t>경매</a:t>
            </a:r>
            <a:r>
              <a:rPr lang="en-US" sz="2200" b="0" i="0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>
                <a:solidFill>
                  <a:srgbClr val="323941"/>
                </a:solidFill>
                <a:ea typeface="S-Core Dream 5 Medium"/>
              </a:rPr>
              <a:t>결과</a:t>
            </a:r>
            <a:r>
              <a:rPr lang="en-US" sz="2200" b="0" i="0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0" i="0" u="none" strike="noStrike" spc="-200">
                <a:solidFill>
                  <a:srgbClr val="323941"/>
                </a:solidFill>
                <a:ea typeface="S-Core Dream 5 Medium"/>
              </a:rPr>
              <a:t>출력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683500" y="8940800"/>
            <a:ext cx="9283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자신이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경매로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통해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얻은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아이템을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볼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수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0" i="0" u="none" strike="noStrike">
                <a:solidFill>
                  <a:srgbClr val="323941"/>
                </a:solidFill>
                <a:ea typeface="S-Core Dream 3 Light"/>
              </a:rPr>
              <a:t>있습니다</a:t>
            </a:r>
            <a:r>
              <a:rPr lang="en-US" sz="1600" b="0" i="0" u="none" strike="noStrike">
                <a:solidFill>
                  <a:srgbClr val="323941"/>
                </a:solidFill>
                <a:latin typeface="S-Core Dream 3 Light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39000" y="8394700"/>
            <a:ext cx="29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8BA1BD"/>
                </a:solidFill>
                <a:latin typeface="S-Core Dream 6 Bold"/>
              </a:rPr>
              <a:t>06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0" y="901700"/>
            <a:ext cx="1358900" cy="381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0" y="749300"/>
            <a:ext cx="304800" cy="30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6299200"/>
            <a:ext cx="162179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485900" y="6832600"/>
            <a:ext cx="13208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594100" y="5384800"/>
            <a:ext cx="1727200" cy="11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4439900" y="5384800"/>
            <a:ext cx="1727200" cy="114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71600" y="7302500"/>
            <a:ext cx="17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8BA1BD"/>
                </a:solidFill>
                <a:latin typeface="S-Core Dream 6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1600" y="7645400"/>
            <a:ext cx="3492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 spc="-200">
                <a:solidFill>
                  <a:srgbClr val="323941"/>
                </a:solidFill>
                <a:ea typeface="S-Core Dream 5 Medium"/>
              </a:rPr>
              <a:t>서버</a:t>
            </a:r>
            <a:r>
              <a:rPr lang="en-US" sz="2100" b="0" i="0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100" b="0" i="0" u="none" strike="noStrike" spc="-200">
                <a:solidFill>
                  <a:srgbClr val="323941"/>
                </a:solidFill>
                <a:ea typeface="S-Core Dream 5 Medium"/>
              </a:rPr>
              <a:t>초기화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1600" y="8115300"/>
            <a:ext cx="3759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500" b="0" i="0" u="none" strike="noStrike" spc="-100">
                <a:solidFill>
                  <a:srgbClr val="323941"/>
                </a:solidFill>
                <a:latin typeface="S-Core Dream 3 Light"/>
              </a:rPr>
              <a:t>Winsock </a:t>
            </a:r>
            <a:r>
              <a:rPr lang="ko-KR" sz="1500" b="0" i="0" u="none" strike="noStrike" spc="-100">
                <a:solidFill>
                  <a:srgbClr val="323941"/>
                </a:solidFill>
                <a:ea typeface="S-Core Dream 3 Light"/>
              </a:rPr>
              <a:t>초기화</a:t>
            </a:r>
          </a:p>
          <a:p>
            <a:pPr lvl="0" algn="l">
              <a:lnSpc>
                <a:spcPct val="124499"/>
              </a:lnSpc>
            </a:pPr>
            <a:r>
              <a:rPr lang="ko-KR" sz="1500" b="0" i="0" u="none" strike="noStrike" spc="-100">
                <a:solidFill>
                  <a:srgbClr val="323941"/>
                </a:solidFill>
                <a:ea typeface="S-Core Dream 3 Light"/>
              </a:rPr>
              <a:t>서버</a:t>
            </a:r>
            <a:r>
              <a:rPr lang="en-US" sz="1500" b="0" i="0" u="none" strike="noStrike" spc="-1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23941"/>
                </a:solidFill>
                <a:ea typeface="S-Core Dream 3 Light"/>
              </a:rPr>
              <a:t>소켓</a:t>
            </a:r>
            <a:r>
              <a:rPr lang="en-US" sz="1500" b="0" i="0" u="none" strike="noStrike" spc="-1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23941"/>
                </a:solidFill>
                <a:ea typeface="S-Core Dream 3 Light"/>
              </a:rPr>
              <a:t>생성</a:t>
            </a:r>
            <a:r>
              <a:rPr lang="en-US" sz="1500" b="0" i="0" u="none" strike="noStrike" spc="-1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23941"/>
                </a:solidFill>
                <a:ea typeface="S-Core Dream 3 Light"/>
              </a:rPr>
              <a:t>및</a:t>
            </a:r>
            <a:r>
              <a:rPr lang="en-US" sz="1500" b="0" i="0" u="none" strike="noStrike" spc="-1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23941"/>
                </a:solidFill>
                <a:ea typeface="S-Core Dream 3 Light"/>
              </a:rPr>
              <a:t>바인딩</a:t>
            </a:r>
          </a:p>
          <a:p>
            <a:pPr lvl="0" algn="l">
              <a:lnSpc>
                <a:spcPct val="124499"/>
              </a:lnSpc>
            </a:pPr>
            <a:r>
              <a:rPr lang="ko-KR" sz="1500" b="0" i="0" u="none" strike="noStrike" spc="-100">
                <a:solidFill>
                  <a:srgbClr val="323941"/>
                </a:solidFill>
                <a:ea typeface="S-Core Dream 3 Light"/>
              </a:rPr>
              <a:t>클라이언트</a:t>
            </a:r>
            <a:r>
              <a:rPr lang="en-US" sz="1500" b="0" i="0" u="none" strike="noStrike" spc="-1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23941"/>
                </a:solidFill>
                <a:ea typeface="S-Core Dream 3 Light"/>
              </a:rPr>
              <a:t>연결</a:t>
            </a:r>
            <a:r>
              <a:rPr lang="en-US" sz="1500" b="0" i="0" u="none" strike="noStrike" spc="-1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23941"/>
                </a:solidFill>
                <a:ea typeface="S-Core Dream 3 Light"/>
              </a:rPr>
              <a:t>대기</a:t>
            </a:r>
            <a:r>
              <a:rPr lang="en-US" sz="1500" b="0" i="0" u="none" strike="noStrike" spc="-1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23941"/>
                </a:solidFill>
                <a:ea typeface="S-Core Dream 3 Light"/>
              </a:rPr>
              <a:t>상태로</a:t>
            </a:r>
            <a:r>
              <a:rPr lang="en-US" sz="1500" b="0" i="0" u="none" strike="noStrike" spc="-1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23941"/>
                </a:solidFill>
                <a:ea typeface="S-Core Dream 3 Light"/>
              </a:rPr>
              <a:t>전환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25800" y="2857500"/>
            <a:ext cx="901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8BA1BD"/>
                </a:solidFill>
                <a:latin typeface="S-Core Dream 6 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25800" y="3136900"/>
            <a:ext cx="34925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 spc="-200">
                <a:solidFill>
                  <a:srgbClr val="323941"/>
                </a:solidFill>
                <a:ea typeface="S-Core Dream 5 Medium"/>
              </a:rPr>
              <a:t>경매</a:t>
            </a:r>
            <a:r>
              <a:rPr lang="en-US" sz="2100" b="0" i="0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100" b="0" i="0" u="none" strike="noStrike" spc="-200">
                <a:solidFill>
                  <a:srgbClr val="323941"/>
                </a:solidFill>
                <a:ea typeface="S-Core Dream 5 Medium"/>
              </a:rPr>
              <a:t>시작</a:t>
            </a:r>
          </a:p>
          <a:p>
            <a:pPr lvl="0" algn="l">
              <a:lnSpc>
                <a:spcPct val="99600"/>
              </a:lnSpc>
            </a:pPr>
            <a:endParaRPr lang="ko-KR" sz="2100" b="0" i="0" u="none" strike="noStrike" spc="-20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225800" y="3733800"/>
            <a:ext cx="3759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랜덤으로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경매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아이템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생성</a:t>
            </a:r>
          </a:p>
          <a:p>
            <a:pPr lvl="0" algn="l">
              <a:lnSpc>
                <a:spcPct val="124499"/>
              </a:lnSpc>
            </a:pP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아이템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이름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, </a:t>
            </a:r>
            <a:r>
              <a:rPr lang="ko-KR" sz="1500" b="0" i="0" u="none" strike="noStrike" spc="-100" dirty="0" err="1">
                <a:solidFill>
                  <a:srgbClr val="323941"/>
                </a:solidFill>
                <a:ea typeface="S-Core Dream 3 Light"/>
              </a:rPr>
              <a:t>시작가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,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즉시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 err="1">
                <a:solidFill>
                  <a:srgbClr val="323941"/>
                </a:solidFill>
                <a:ea typeface="S-Core Dream 3 Light"/>
              </a:rPr>
              <a:t>입찰가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설정</a:t>
            </a:r>
          </a:p>
          <a:p>
            <a:pPr lvl="0" algn="l">
              <a:lnSpc>
                <a:spcPct val="124499"/>
              </a:lnSpc>
            </a:pP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경매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시간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설정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(50</a:t>
            </a:r>
            <a:r>
              <a:rPr lang="ko-KR" alt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초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)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638800" y="6908800"/>
            <a:ext cx="1320800" cy="114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515100" y="7175500"/>
            <a:ext cx="901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8BA1BD"/>
                </a:solidFill>
                <a:latin typeface="S-Core Dream 6 Bold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77000" y="7543800"/>
            <a:ext cx="34925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 spc="-200" dirty="0">
                <a:solidFill>
                  <a:srgbClr val="323941"/>
                </a:solidFill>
                <a:ea typeface="S-Core Dream 5 Medium"/>
              </a:rPr>
              <a:t>클라이언트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5 Medium"/>
              </a:rPr>
              <a:t>연결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5 Medium"/>
              </a:rPr>
              <a:t>처리</a:t>
            </a:r>
          </a:p>
          <a:p>
            <a:pPr lvl="0" algn="l">
              <a:lnSpc>
                <a:spcPct val="99600"/>
              </a:lnSpc>
            </a:pPr>
            <a:endParaRPr lang="ko-KR" sz="2100" b="0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464300" y="8026400"/>
            <a:ext cx="3759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새로운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클라이언트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연결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수락</a:t>
            </a:r>
          </a:p>
          <a:p>
            <a:pPr lvl="0" algn="l">
              <a:lnSpc>
                <a:spcPct val="124499"/>
              </a:lnSpc>
            </a:pP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클라이언트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닉네임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등록</a:t>
            </a:r>
          </a:p>
          <a:p>
            <a:pPr lvl="0" algn="l">
              <a:lnSpc>
                <a:spcPct val="124499"/>
              </a:lnSpc>
            </a:pP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현재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경매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정보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전송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532100" y="3810000"/>
            <a:ext cx="901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8BA1BD"/>
                </a:solidFill>
                <a:latin typeface="S-Core Dream 6 Bold"/>
              </a:rPr>
              <a:t>4</a:t>
            </a:r>
            <a:r>
              <a:rPr lang="ko-KR" sz="1600" b="0" i="0" u="none" strike="noStrike" spc="-100">
                <a:solidFill>
                  <a:srgbClr val="8BA1BD"/>
                </a:solidFill>
                <a:ea typeface="S-Core Dream 6 Bold"/>
              </a:rPr>
              <a:t>분기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532100" y="4203700"/>
            <a:ext cx="3492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 spc="-200">
                <a:solidFill>
                  <a:srgbClr val="323941"/>
                </a:solidFill>
                <a:ea typeface="S-Core Dream 5 Medium"/>
              </a:rPr>
              <a:t>프로그램</a:t>
            </a:r>
            <a:r>
              <a:rPr lang="en-US" sz="2100" b="0" i="0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100" b="0" i="0" u="none" strike="noStrike" spc="-200">
                <a:solidFill>
                  <a:srgbClr val="323941"/>
                </a:solidFill>
                <a:ea typeface="S-Core Dream 5 Medium"/>
              </a:rPr>
              <a:t>종료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532100" y="4775200"/>
            <a:ext cx="37592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500" b="0" i="0" u="none" strike="noStrike" spc="-100">
                <a:solidFill>
                  <a:srgbClr val="323941"/>
                </a:solidFill>
                <a:ea typeface="S-Core Dream 3 Light"/>
              </a:rPr>
              <a:t>경매</a:t>
            </a:r>
            <a:r>
              <a:rPr lang="en-US" sz="1500" b="0" i="0" u="none" strike="noStrike" spc="-1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23941"/>
                </a:solidFill>
                <a:ea typeface="S-Core Dream 3 Light"/>
              </a:rPr>
              <a:t>종합</a:t>
            </a:r>
            <a:r>
              <a:rPr lang="en-US" sz="1500" b="0" i="0" u="none" strike="noStrike" spc="-1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23941"/>
                </a:solidFill>
                <a:ea typeface="S-Core Dream 3 Light"/>
              </a:rPr>
              <a:t>결과</a:t>
            </a:r>
            <a:r>
              <a:rPr lang="en-US" sz="1500" b="0" i="0" u="none" strike="noStrike" spc="-1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23941"/>
                </a:solidFill>
                <a:ea typeface="S-Core Dream 3 Light"/>
              </a:rPr>
              <a:t>출력</a:t>
            </a:r>
          </a:p>
          <a:p>
            <a:pPr lvl="0" algn="l">
              <a:lnSpc>
                <a:spcPct val="124499"/>
              </a:lnSpc>
            </a:pPr>
            <a:r>
              <a:rPr lang="ko-KR" sz="1500" b="0" i="0" u="none" strike="noStrike" spc="-100">
                <a:solidFill>
                  <a:srgbClr val="323941"/>
                </a:solidFill>
                <a:ea typeface="S-Core Dream 3 Light"/>
              </a:rPr>
              <a:t>소켓</a:t>
            </a:r>
            <a:r>
              <a:rPr lang="en-US" sz="1500" b="0" i="0" u="none" strike="noStrike" spc="-1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23941"/>
                </a:solidFill>
                <a:ea typeface="S-Core Dream 3 Light"/>
              </a:rPr>
              <a:t>및</a:t>
            </a:r>
            <a:r>
              <a:rPr lang="en-US" sz="1500" b="0" i="0" u="none" strike="noStrike" spc="-1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23941"/>
                </a:solidFill>
                <a:ea typeface="S-Core Dream 3 Light"/>
              </a:rPr>
              <a:t>리소스</a:t>
            </a:r>
            <a:r>
              <a:rPr lang="en-US" sz="1500" b="0" i="0" u="none" strike="noStrike" spc="-1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23941"/>
                </a:solidFill>
                <a:ea typeface="S-Core Dream 3 Light"/>
              </a:rPr>
              <a:t>정리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048000" y="1473200"/>
            <a:ext cx="112268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600" b="0" i="0" u="none" strike="noStrike" spc="-400">
                <a:solidFill>
                  <a:srgbClr val="323941"/>
                </a:solidFill>
                <a:ea typeface="S-Core Dream 5 Medium"/>
              </a:rPr>
              <a:t>프로그램</a:t>
            </a:r>
            <a:r>
              <a:rPr lang="en-US" sz="5600" b="0" i="0" u="none" strike="noStrike" spc="-4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5600" b="0" i="0" u="none" strike="noStrike" spc="-400">
                <a:solidFill>
                  <a:srgbClr val="323941"/>
                </a:solidFill>
                <a:ea typeface="S-Core Dream 5 Medium"/>
              </a:rPr>
              <a:t>동작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50200" y="965200"/>
            <a:ext cx="1435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-100">
                <a:solidFill>
                  <a:srgbClr val="ECECEC"/>
                </a:solidFill>
                <a:latin typeface="S-Core Dream 6 Bold"/>
              </a:rPr>
              <a:t>CHAPTER 3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00" y="5981700"/>
            <a:ext cx="1422400" cy="787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6878300" y="9232900"/>
            <a:ext cx="381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23941"/>
                </a:solidFill>
                <a:latin typeface="S-Core Dream 5 Medium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6000" y="9271000"/>
            <a:ext cx="1651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23941"/>
                </a:solidFill>
                <a:latin typeface="S-Core Dream 5 Medium"/>
              </a:rPr>
              <a:t>MIRI COMPANY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064500" y="5607050"/>
            <a:ext cx="1320800" cy="1143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6946900" y="2857500"/>
            <a:ext cx="177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8BA1BD"/>
                </a:solidFill>
                <a:latin typeface="S-Core Dream 6 Bold"/>
              </a:rPr>
              <a:t>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946900" y="3136900"/>
            <a:ext cx="34925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 spc="-200">
                <a:solidFill>
                  <a:srgbClr val="323941"/>
                </a:solidFill>
                <a:ea typeface="S-Core Dream 5 Medium"/>
              </a:rPr>
              <a:t>경매</a:t>
            </a:r>
            <a:r>
              <a:rPr lang="en-US" sz="2100" b="0" i="0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100" b="0" i="0" u="none" strike="noStrike" spc="-200">
                <a:solidFill>
                  <a:srgbClr val="323941"/>
                </a:solidFill>
                <a:ea typeface="S-Core Dream 5 Medium"/>
              </a:rPr>
              <a:t>진행</a:t>
            </a:r>
          </a:p>
          <a:p>
            <a:pPr lvl="0" algn="l">
              <a:lnSpc>
                <a:spcPct val="99600"/>
              </a:lnSpc>
            </a:pPr>
            <a:endParaRPr lang="ko-KR" sz="2100" b="0" i="0" u="none" strike="noStrike" spc="-20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946900" y="3594100"/>
            <a:ext cx="37592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클라이언트로부터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입찰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명령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수신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(/bid, /status, /instant, /auto)</a:t>
            </a:r>
          </a:p>
          <a:p>
            <a:pPr lvl="0" algn="l">
              <a:lnSpc>
                <a:spcPct val="124499"/>
              </a:lnSpc>
            </a:pP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입찰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처리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및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결과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 err="1">
                <a:solidFill>
                  <a:srgbClr val="323941"/>
                </a:solidFill>
                <a:ea typeface="S-Core Dream 3 Light"/>
              </a:rPr>
              <a:t>브로드캐스트</a:t>
            </a:r>
            <a:endParaRPr lang="ko-KR" sz="1500" b="0" i="0" u="none" strike="noStrike" spc="-100" dirty="0">
              <a:solidFill>
                <a:srgbClr val="323941"/>
              </a:solidFill>
              <a:ea typeface="S-Core Dream 3 Light"/>
            </a:endParaRPr>
          </a:p>
          <a:p>
            <a:pPr lvl="0" algn="l">
              <a:lnSpc>
                <a:spcPct val="124499"/>
              </a:lnSpc>
            </a:pP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자동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입찰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처리</a:t>
            </a:r>
          </a:p>
          <a:p>
            <a:pPr lvl="0" algn="l">
              <a:lnSpc>
                <a:spcPct val="124499"/>
              </a:lnSpc>
            </a:pP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경매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시간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알림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 err="1">
                <a:solidFill>
                  <a:srgbClr val="323941"/>
                </a:solidFill>
                <a:ea typeface="S-Core Dream 3 Light"/>
              </a:rPr>
              <a:t>브로드캐스트</a:t>
            </a:r>
            <a:endParaRPr lang="ko-KR" sz="1500" b="0" i="0" u="none" strike="noStrike" spc="-100" dirty="0">
              <a:solidFill>
                <a:srgbClr val="323941"/>
              </a:solidFill>
              <a:ea typeface="S-Core Dream 3 Light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0655300" y="6832600"/>
            <a:ext cx="1320800" cy="1143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1696700" y="7175500"/>
            <a:ext cx="177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8BA1BD"/>
                </a:solidFill>
                <a:latin typeface="S-Core Dream 6 Bold"/>
              </a:rPr>
              <a:t>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96700" y="7416800"/>
            <a:ext cx="3492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 spc="-200" dirty="0">
                <a:solidFill>
                  <a:srgbClr val="323941"/>
                </a:solidFill>
                <a:ea typeface="S-Core Dream 5 Medium"/>
              </a:rPr>
              <a:t>경매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5 Medium"/>
              </a:rPr>
              <a:t>종료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633200" y="7848600"/>
            <a:ext cx="3759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경매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종료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메시지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 err="1">
                <a:solidFill>
                  <a:srgbClr val="323941"/>
                </a:solidFill>
                <a:ea typeface="S-Core Dream 3 Light"/>
              </a:rPr>
              <a:t>브로드캐스트</a:t>
            </a:r>
            <a:endParaRPr lang="ko-KR" sz="1500" b="0" i="0" u="none" strike="noStrike" spc="-100" dirty="0">
              <a:solidFill>
                <a:srgbClr val="323941"/>
              </a:solidFill>
              <a:ea typeface="S-Core Dream 3 Light"/>
            </a:endParaRPr>
          </a:p>
          <a:p>
            <a:pPr lvl="0" algn="l">
              <a:lnSpc>
                <a:spcPct val="124499"/>
              </a:lnSpc>
            </a:pP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낙찰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결과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저장</a:t>
            </a:r>
          </a:p>
          <a:p>
            <a:pPr lvl="0" algn="l">
              <a:lnSpc>
                <a:spcPct val="124499"/>
              </a:lnSpc>
            </a:pP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새로운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경매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아이템으로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2-4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단계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반복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(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최대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5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회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0" y="749300"/>
            <a:ext cx="304800" cy="30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476500"/>
            <a:ext cx="1346200" cy="36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7700" y="5257800"/>
            <a:ext cx="279400" cy="27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1200" y="5321300"/>
            <a:ext cx="152400" cy="152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967200" y="9220200"/>
            <a:ext cx="292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23941"/>
                </a:solidFill>
                <a:latin typeface="S-Core Dream 5 Medium"/>
              </a:rPr>
              <a:t>05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37176" y="4000500"/>
            <a:ext cx="5638800" cy="450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r>
              <a:rPr lang="ko-KR" sz="2300" b="1" i="0" u="none" strike="noStrike" spc="-200" dirty="0">
                <a:solidFill>
                  <a:srgbClr val="323941"/>
                </a:solidFill>
                <a:ea typeface="S-Core Dream 3 Light"/>
              </a:rPr>
              <a:t>신뢰성</a:t>
            </a:r>
            <a:r>
              <a:rPr lang="en-US" sz="2300" b="1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1" i="0" u="none" strike="noStrike" spc="-200" dirty="0">
                <a:solidFill>
                  <a:srgbClr val="323941"/>
                </a:solidFill>
                <a:ea typeface="S-Core Dream 3 Light"/>
              </a:rPr>
              <a:t>있는</a:t>
            </a:r>
            <a:r>
              <a:rPr lang="en-US" sz="2300" b="1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1" i="0" u="none" strike="noStrike" spc="-200" dirty="0">
                <a:solidFill>
                  <a:srgbClr val="323941"/>
                </a:solidFill>
                <a:ea typeface="S-Core Dream 3 Light"/>
              </a:rPr>
              <a:t>데이터</a:t>
            </a:r>
            <a:r>
              <a:rPr lang="en-US" sz="2300" b="1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1" i="0" u="none" strike="noStrike" spc="-200" dirty="0">
                <a:solidFill>
                  <a:srgbClr val="323941"/>
                </a:solidFill>
                <a:ea typeface="S-Core Dream 3 Light"/>
              </a:rPr>
              <a:t>전송</a:t>
            </a:r>
            <a:br>
              <a:rPr lang="ko-KR" sz="2300" b="1" i="0" u="none" strike="noStrike" spc="-200" dirty="0">
                <a:solidFill>
                  <a:srgbClr val="323941"/>
                </a:solidFill>
                <a:ea typeface="S-Core Dream 3 Light"/>
              </a:rPr>
            </a:b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 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무엇보다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입찰의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순서가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중요한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경매이기에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 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신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 </a:t>
            </a:r>
            <a:r>
              <a:rPr lang="ko-KR" sz="2100" b="0" i="0" u="none" strike="noStrike" spc="-200" dirty="0" err="1">
                <a:solidFill>
                  <a:srgbClr val="323941"/>
                </a:solidFill>
                <a:ea typeface="S-Core Dream 3 Light"/>
              </a:rPr>
              <a:t>뢰성을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보장하는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 TCP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를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활용하여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경매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정보를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   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정확히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전달합니다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.</a:t>
            </a:r>
          </a:p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r>
              <a:rPr lang="ko-KR" sz="2300" b="1" i="0" u="none" strike="noStrike" spc="-200" dirty="0">
                <a:solidFill>
                  <a:srgbClr val="323941"/>
                </a:solidFill>
                <a:ea typeface="S-Core Dream 3 Light"/>
              </a:rPr>
              <a:t>순서</a:t>
            </a:r>
            <a:r>
              <a:rPr lang="en-US" sz="2300" b="1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1" i="0" u="none" strike="noStrike" spc="-200" dirty="0">
                <a:solidFill>
                  <a:srgbClr val="323941"/>
                </a:solidFill>
                <a:ea typeface="S-Core Dream 3 Light"/>
              </a:rPr>
              <a:t>보장</a:t>
            </a:r>
            <a:br>
              <a:rPr lang="ko-KR" sz="2300" b="1" i="0" u="none" strike="noStrike" spc="-200" dirty="0">
                <a:solidFill>
                  <a:srgbClr val="323941"/>
                </a:solidFill>
                <a:ea typeface="S-Core Dream 3 Light"/>
              </a:rPr>
            </a:b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 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입찰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정보가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경매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상태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업데이트가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올바른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   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순서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   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로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전달됩니다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.</a:t>
            </a:r>
          </a:p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r>
              <a:rPr lang="ko-KR" sz="2300" b="1" i="0" u="none" strike="noStrike" spc="-200" dirty="0">
                <a:solidFill>
                  <a:srgbClr val="323941"/>
                </a:solidFill>
                <a:ea typeface="S-Core Dream 3 Light"/>
              </a:rPr>
              <a:t>오류</a:t>
            </a:r>
            <a:r>
              <a:rPr lang="en-US" sz="2300" b="1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1" i="0" u="none" strike="noStrike" spc="-200" dirty="0">
                <a:solidFill>
                  <a:srgbClr val="323941"/>
                </a:solidFill>
                <a:ea typeface="S-Core Dream 3 Light"/>
              </a:rPr>
              <a:t>검사</a:t>
            </a:r>
            <a:r>
              <a:rPr lang="en-US" sz="2300" b="1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1" i="0" u="none" strike="noStrike" spc="-200" dirty="0">
                <a:solidFill>
                  <a:srgbClr val="323941"/>
                </a:solidFill>
                <a:ea typeface="S-Core Dream 3 Light"/>
              </a:rPr>
              <a:t>및</a:t>
            </a:r>
            <a:r>
              <a:rPr lang="en-US" sz="2300" b="1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1" i="0" u="none" strike="noStrike" spc="-200" dirty="0">
                <a:solidFill>
                  <a:srgbClr val="323941"/>
                </a:solidFill>
                <a:ea typeface="S-Core Dream 3 Light"/>
              </a:rPr>
              <a:t>복구</a:t>
            </a:r>
            <a:br>
              <a:rPr lang="ko-KR" sz="2300" b="1" i="0" u="none" strike="noStrike" spc="-200" dirty="0">
                <a:solidFill>
                  <a:srgbClr val="323941"/>
                </a:solidFill>
                <a:ea typeface="S-Core Dream 3 Light"/>
              </a:rPr>
            </a:b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 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네트워크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오류로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인한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데이터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손실을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방지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   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하고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   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필요시</a:t>
            </a:r>
            <a:r>
              <a:rPr lang="en-US" sz="21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100" b="0" i="0" u="none" strike="noStrike" spc="-200" dirty="0">
                <a:solidFill>
                  <a:srgbClr val="323941"/>
                </a:solidFill>
                <a:ea typeface="S-Core Dream 3 Light"/>
              </a:rPr>
              <a:t>재전송</a:t>
            </a:r>
          </a:p>
          <a:p>
            <a:pPr lvl="0" algn="l">
              <a:lnSpc>
                <a:spcPct val="117029"/>
              </a:lnSpc>
            </a:pPr>
            <a:endParaRPr lang="ko-KR" sz="2100" b="0" i="0" u="none" strike="noStrike" spc="-200" dirty="0">
              <a:solidFill>
                <a:srgbClr val="323941"/>
              </a:solidFill>
              <a:ea typeface="S-Core Dream 3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029700" y="3365500"/>
            <a:ext cx="36322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200" dirty="0">
                <a:solidFill>
                  <a:srgbClr val="323941"/>
                </a:solidFill>
                <a:latin typeface="S-Core Dream 5 Medium"/>
              </a:rPr>
              <a:t>TCP</a:t>
            </a:r>
            <a:r>
              <a:rPr lang="ko-KR" sz="2900" b="0" i="0" u="none" strike="noStrike" spc="-200" dirty="0">
                <a:solidFill>
                  <a:srgbClr val="323941"/>
                </a:solidFill>
                <a:ea typeface="S-Core Dream 5 Medium"/>
              </a:rPr>
              <a:t>를</a:t>
            </a:r>
            <a:r>
              <a:rPr lang="en-US" sz="2900" b="0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900" b="0" i="0" u="none" strike="noStrike" spc="-200" dirty="0">
                <a:solidFill>
                  <a:srgbClr val="323941"/>
                </a:solidFill>
                <a:ea typeface="S-Core Dream 5 Medium"/>
              </a:rPr>
              <a:t>사용한</a:t>
            </a:r>
            <a:r>
              <a:rPr lang="en-US" sz="2900" b="0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900" b="0" i="0" u="none" strike="noStrike" spc="-200" dirty="0">
                <a:solidFill>
                  <a:srgbClr val="323941"/>
                </a:solidFill>
                <a:ea typeface="S-Core Dream 5 Medium"/>
              </a:rPr>
              <a:t>이유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175000"/>
            <a:ext cx="60960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500" b="0" i="0" u="none" strike="noStrike">
                <a:solidFill>
                  <a:srgbClr val="323941"/>
                </a:solidFill>
                <a:ea typeface="S-Core Dream 5 Medium"/>
              </a:rPr>
              <a:t>구현</a:t>
            </a:r>
            <a:r>
              <a:rPr lang="en-US" sz="5500" b="0" i="0" u="none" strike="noStrike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5500" b="0" i="0" u="none" strike="noStrike">
                <a:solidFill>
                  <a:srgbClr val="323941"/>
                </a:solidFill>
                <a:ea typeface="S-Core Dream 5 Medium"/>
              </a:rPr>
              <a:t>세부사항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00" y="2501900"/>
            <a:ext cx="1054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-100">
                <a:solidFill>
                  <a:srgbClr val="ECECEC"/>
                </a:solidFill>
                <a:latin typeface="S-Core Dream 6 Bold"/>
              </a:rPr>
              <a:t>CHAPTER 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6800" y="4533900"/>
            <a:ext cx="4216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8650"/>
              </a:lnSpc>
            </a:pPr>
            <a:r>
              <a:rPr lang="ko-KR" sz="4200" b="0" i="0" u="none" strike="noStrike" spc="-100">
                <a:solidFill>
                  <a:srgbClr val="323941"/>
                </a:solidFill>
                <a:ea typeface="S-Core Dream 3 Light"/>
              </a:rPr>
              <a:t>서버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0" y="749300"/>
            <a:ext cx="304800" cy="30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476500"/>
            <a:ext cx="1346200" cy="36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700" y="5384800"/>
            <a:ext cx="71501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700" y="52578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41200" y="5321300"/>
            <a:ext cx="152400" cy="15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979900" y="9220200"/>
            <a:ext cx="292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23941"/>
                </a:solidFill>
                <a:latin typeface="S-Core Dream 5 Medium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55100" y="2463800"/>
            <a:ext cx="5638800" cy="328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r>
              <a:rPr lang="en-US" sz="2300" b="0" i="0" u="none" strike="noStrike" spc="-200">
                <a:solidFill>
                  <a:srgbClr val="323941"/>
                </a:solidFill>
                <a:latin typeface="S-Core Dream 3 Light"/>
              </a:rPr>
              <a:t>Windows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3 Light"/>
              </a:rPr>
              <a:t>소켓</a:t>
            </a:r>
            <a:r>
              <a:rPr lang="en-US" sz="2300" b="0" i="0" u="none" strike="noStrike" spc="-2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3 Light"/>
              </a:rPr>
              <a:t>프로그래밍을</a:t>
            </a:r>
            <a:r>
              <a:rPr lang="en-US" sz="2300" b="0" i="0" u="none" strike="noStrike" spc="-2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3 Light"/>
              </a:rPr>
              <a:t>사용하며</a:t>
            </a:r>
            <a:r>
              <a:rPr lang="en-US" sz="2300" b="0" i="0" u="none" strike="noStrike" spc="-200">
                <a:solidFill>
                  <a:srgbClr val="323941"/>
                </a:solidFill>
                <a:latin typeface="S-Core Dream 3 Light"/>
              </a:rPr>
              <a:t> TCP/IP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3 Light"/>
              </a:rPr>
              <a:t>통신</a:t>
            </a:r>
            <a:r>
              <a:rPr lang="en-US" sz="2300" b="0" i="0" u="none" strike="noStrike" spc="-2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3 Light"/>
              </a:rPr>
              <a:t>구현</a:t>
            </a:r>
          </a:p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r>
              <a:rPr lang="en-US" sz="2300" b="0" i="0" u="none" strike="noStrike" spc="-200">
                <a:solidFill>
                  <a:srgbClr val="323941"/>
                </a:solidFill>
                <a:latin typeface="S-Core Dream 3 Light"/>
              </a:rPr>
              <a:t>_beginthreadX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3 Light"/>
              </a:rPr>
              <a:t>함수를</a:t>
            </a:r>
            <a:r>
              <a:rPr lang="en-US" sz="2300" b="0" i="0" u="none" strike="noStrike" spc="-2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3 Light"/>
              </a:rPr>
              <a:t>활용한</a:t>
            </a:r>
            <a:r>
              <a:rPr lang="en-US" sz="2300" b="0" i="0" u="none" strike="noStrike" spc="-2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3 Light"/>
              </a:rPr>
              <a:t>멀티스레딩으로</a:t>
            </a:r>
            <a:r>
              <a:rPr lang="en-US" sz="2300" b="0" i="0" u="none" strike="noStrike" spc="-2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3 Light"/>
              </a:rPr>
              <a:t>도잇에</a:t>
            </a:r>
            <a:r>
              <a:rPr lang="en-US" sz="2300" b="0" i="0" u="none" strike="noStrike" spc="-2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3 Light"/>
              </a:rPr>
              <a:t>여러</a:t>
            </a:r>
            <a:r>
              <a:rPr lang="en-US" sz="2300" b="0" i="0" u="none" strike="noStrike" spc="-2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3 Light"/>
              </a:rPr>
              <a:t>클라이언트</a:t>
            </a:r>
            <a:r>
              <a:rPr lang="en-US" sz="2300" b="0" i="0" u="none" strike="noStrike" spc="-2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3 Light"/>
              </a:rPr>
              <a:t>처리</a:t>
            </a:r>
          </a:p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r>
              <a:rPr lang="ko-KR" sz="2300" b="0" i="0" u="none" strike="noStrike" spc="-200">
                <a:solidFill>
                  <a:srgbClr val="323941"/>
                </a:solidFill>
                <a:ea typeface="S-Core Dream 3 Light"/>
              </a:rPr>
              <a:t>크리티컬</a:t>
            </a:r>
            <a:r>
              <a:rPr lang="en-US" sz="2300" b="0" i="0" u="none" strike="noStrike" spc="-2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3 Light"/>
              </a:rPr>
              <a:t>섹션을</a:t>
            </a:r>
            <a:r>
              <a:rPr lang="en-US" sz="2300" b="0" i="0" u="none" strike="noStrike" spc="-2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3 Light"/>
              </a:rPr>
              <a:t>사용하여</a:t>
            </a:r>
            <a:r>
              <a:rPr lang="en-US" sz="2300" b="0" i="0" u="none" strike="noStrike" spc="-2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3 Light"/>
              </a:rPr>
              <a:t>공유</a:t>
            </a:r>
            <a:r>
              <a:rPr lang="en-US" sz="2300" b="0" i="0" u="none" strike="noStrike" spc="-2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3 Light"/>
              </a:rPr>
              <a:t>데이터인</a:t>
            </a:r>
            <a:r>
              <a:rPr lang="en-US" sz="2300" b="0" i="0" u="none" strike="noStrike" spc="-2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3 Light"/>
              </a:rPr>
              <a:t>경매</a:t>
            </a:r>
            <a:r>
              <a:rPr lang="en-US" sz="2300" b="0" i="0" u="none" strike="noStrike" spc="-2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3 Light"/>
              </a:rPr>
              <a:t>아이템</a:t>
            </a:r>
            <a:r>
              <a:rPr lang="en-US" sz="2300" b="0" i="0" u="none" strike="noStrike" spc="-2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3 Light"/>
              </a:rPr>
              <a:t>접근시</a:t>
            </a:r>
            <a:r>
              <a:rPr lang="en-US" sz="2300" b="0" i="0" u="none" strike="noStrike" spc="-2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3 Light"/>
              </a:rPr>
              <a:t>동시성</a:t>
            </a:r>
            <a:r>
              <a:rPr lang="en-US" sz="2300" b="0" i="0" u="none" strike="noStrike" spc="-2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>
                <a:solidFill>
                  <a:srgbClr val="323941"/>
                </a:solidFill>
                <a:ea typeface="S-Core Dream 3 Light"/>
              </a:rPr>
              <a:t>제어</a:t>
            </a:r>
          </a:p>
          <a:p>
            <a:pPr lvl="0" algn="l">
              <a:lnSpc>
                <a:spcPct val="117029"/>
              </a:lnSpc>
            </a:pPr>
            <a:endParaRPr lang="ko-KR" sz="2300" b="0" i="0" u="none" strike="noStrike" spc="-200">
              <a:solidFill>
                <a:srgbClr val="323941"/>
              </a:solidFill>
              <a:ea typeface="S-Core Dream 3 Light"/>
            </a:endParaRPr>
          </a:p>
          <a:p>
            <a:pPr lvl="0" algn="l">
              <a:lnSpc>
                <a:spcPct val="117029"/>
              </a:lnSpc>
            </a:pPr>
            <a:endParaRPr lang="ko-KR" sz="2300" b="0" i="0" u="none" strike="noStrike" spc="-200">
              <a:solidFill>
                <a:srgbClr val="323941"/>
              </a:solidFill>
              <a:ea typeface="S-Core Dream 3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40900" y="1511300"/>
            <a:ext cx="36322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900" b="1" i="0" u="none" strike="noStrike" spc="-200">
                <a:solidFill>
                  <a:srgbClr val="323941"/>
                </a:solidFill>
                <a:ea typeface="S-Core Dream 5 Medium"/>
              </a:rPr>
              <a:t>멀티</a:t>
            </a:r>
            <a:r>
              <a:rPr lang="en-US" sz="2900" b="1" i="0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900" b="1" i="0" u="none" strike="noStrike" spc="-200">
                <a:solidFill>
                  <a:srgbClr val="323941"/>
                </a:solidFill>
                <a:ea typeface="S-Core Dream 5 Medium"/>
              </a:rPr>
              <a:t>클라이언트</a:t>
            </a:r>
            <a:r>
              <a:rPr lang="en-US" sz="2900" b="1" i="0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900" b="1" i="0" u="none" strike="noStrike" spc="-200">
                <a:solidFill>
                  <a:srgbClr val="323941"/>
                </a:solidFill>
                <a:ea typeface="S-Core Dream 5 Medium"/>
              </a:rPr>
              <a:t>처리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175000"/>
            <a:ext cx="60960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500" b="0" i="0" u="none" strike="noStrike">
                <a:solidFill>
                  <a:srgbClr val="323941"/>
                </a:solidFill>
                <a:ea typeface="S-Core Dream 5 Medium"/>
              </a:rPr>
              <a:t>구현</a:t>
            </a:r>
            <a:r>
              <a:rPr lang="en-US" sz="5500" b="0" i="0" u="none" strike="noStrike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5500" b="0" i="0" u="none" strike="noStrike">
                <a:solidFill>
                  <a:srgbClr val="323941"/>
                </a:solidFill>
                <a:ea typeface="S-Core Dream 5 Medium"/>
              </a:rPr>
              <a:t>세부사항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" y="2514600"/>
            <a:ext cx="1054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-100">
                <a:solidFill>
                  <a:srgbClr val="ECECEC"/>
                </a:solidFill>
                <a:latin typeface="S-Core Dream 6 Bold"/>
              </a:rPr>
              <a:t>CHAPTER 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88600" y="5664200"/>
            <a:ext cx="2286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900" b="1" i="0" u="none" strike="noStrike" spc="-200">
                <a:solidFill>
                  <a:srgbClr val="323941"/>
                </a:solidFill>
                <a:ea typeface="S-Core Dream 5 Medium"/>
              </a:rPr>
              <a:t>경매</a:t>
            </a:r>
            <a:r>
              <a:rPr lang="en-US" sz="2900" b="1" i="0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900" b="1" i="0" u="none" strike="noStrike" spc="-200">
                <a:solidFill>
                  <a:srgbClr val="323941"/>
                </a:solidFill>
                <a:ea typeface="S-Core Dream 5 Medium"/>
              </a:rPr>
              <a:t>로직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6800" y="4533900"/>
            <a:ext cx="4216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8650"/>
              </a:lnSpc>
            </a:pPr>
            <a:r>
              <a:rPr lang="ko-KR" sz="4200" b="0" i="0" u="none" strike="noStrike" spc="-100">
                <a:solidFill>
                  <a:srgbClr val="323941"/>
                </a:solidFill>
                <a:ea typeface="S-Core Dream 3 Light"/>
              </a:rPr>
              <a:t>서버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55100" y="6502400"/>
            <a:ext cx="5638800" cy="328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랜덤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아이템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생성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: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형용사와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명사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리스트를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조합하여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독특한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경매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아이템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생성</a:t>
            </a:r>
          </a:p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타이머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기능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: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각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경매는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en-US" sz="2300" spc="-200" dirty="0">
                <a:solidFill>
                  <a:srgbClr val="323941"/>
                </a:solidFill>
                <a:latin typeface="S-Core Dream 3 Light"/>
              </a:rPr>
              <a:t>50</a:t>
            </a:r>
            <a:r>
              <a:rPr lang="ko-KR" altLang="en-US" sz="2300" spc="-200" dirty="0" err="1">
                <a:solidFill>
                  <a:srgbClr val="323941"/>
                </a:solidFill>
                <a:latin typeface="S-Core Dream 3 Light"/>
              </a:rPr>
              <a:t>초</a:t>
            </a:r>
            <a:r>
              <a:rPr lang="ko-KR" sz="2300" b="0" i="0" u="none" strike="noStrike" spc="-200" dirty="0" err="1">
                <a:solidFill>
                  <a:srgbClr val="323941"/>
                </a:solidFill>
                <a:ea typeface="S-Core Dream 3 Light"/>
              </a:rPr>
              <a:t>동안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진행되며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, </a:t>
            </a:r>
            <a:endParaRPr lang="ko-KR" sz="2300" b="0" i="0" u="none" strike="noStrike" spc="-200" dirty="0">
              <a:solidFill>
                <a:srgbClr val="323941"/>
              </a:solidFill>
              <a:ea typeface="S-Core Dream 3 Light"/>
            </a:endParaRPr>
          </a:p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자동입찰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시스템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: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클라이언트가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설정한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최대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 err="1">
                <a:solidFill>
                  <a:srgbClr val="323941"/>
                </a:solidFill>
                <a:ea typeface="S-Core Dream 3 Light"/>
              </a:rPr>
              <a:t>입찰가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내에서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자동으로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입찰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진행</a:t>
            </a:r>
          </a:p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즉시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입찰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옵션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: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설정된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즉시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구매가로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 err="1">
                <a:solidFill>
                  <a:srgbClr val="323941"/>
                </a:solidFill>
                <a:ea typeface="S-Core Dream 3 Light"/>
              </a:rPr>
              <a:t>입찰시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경매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즉시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종료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기능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0" y="749300"/>
            <a:ext cx="304800" cy="30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476500"/>
            <a:ext cx="1346200" cy="36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700" y="6119978"/>
            <a:ext cx="71501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700" y="5257800"/>
            <a:ext cx="2794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41200" y="5321300"/>
            <a:ext cx="152400" cy="152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967200" y="9220200"/>
            <a:ext cx="292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23941"/>
                </a:solidFill>
                <a:latin typeface="S-Core Dream 5 Medium"/>
              </a:rPr>
              <a:t>07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55100" y="2476500"/>
            <a:ext cx="5638800" cy="369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029"/>
              </a:lnSpc>
              <a:buClr>
                <a:srgbClr val="323941"/>
              </a:buClr>
            </a:pPr>
            <a:r>
              <a:rPr lang="ko-KR" sz="2000" b="1" i="0" u="none" strike="noStrike" spc="-200" dirty="0">
                <a:solidFill>
                  <a:srgbClr val="323941"/>
                </a:solidFill>
                <a:ea typeface="S-Core Dream 3 Light"/>
              </a:rPr>
              <a:t>간단한</a:t>
            </a:r>
            <a:r>
              <a:rPr lang="en-US" sz="2000" b="1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000" b="1" i="0" u="none" strike="noStrike" spc="-200" dirty="0">
                <a:solidFill>
                  <a:srgbClr val="323941"/>
                </a:solidFill>
                <a:ea typeface="S-Core Dream 3 Light"/>
              </a:rPr>
              <a:t>명령어</a:t>
            </a:r>
            <a:r>
              <a:rPr lang="en-US" sz="2000" b="1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000" b="1" i="0" u="none" strike="noStrike" spc="-200" dirty="0">
                <a:solidFill>
                  <a:srgbClr val="323941"/>
                </a:solidFill>
                <a:ea typeface="S-Core Dream 3 Light"/>
              </a:rPr>
              <a:t>체계</a:t>
            </a:r>
            <a:r>
              <a:rPr lang="en-US" sz="2000" b="1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000" b="1" i="0" u="none" strike="noStrike" spc="-200" dirty="0">
                <a:solidFill>
                  <a:srgbClr val="323941"/>
                </a:solidFill>
                <a:ea typeface="S-Core Dream 3 Light"/>
              </a:rPr>
              <a:t>구현</a:t>
            </a:r>
            <a:br>
              <a:rPr lang="ko-KR" sz="2000" b="1" i="0" u="none" strike="noStrike" spc="-200" dirty="0">
                <a:solidFill>
                  <a:srgbClr val="323941"/>
                </a:solidFill>
                <a:ea typeface="S-Core Dream 3 Light"/>
              </a:rPr>
            </a:br>
            <a:endParaRPr lang="ko-KR" sz="2000" b="1" i="0" u="none" strike="noStrike" spc="-200" dirty="0">
              <a:solidFill>
                <a:srgbClr val="323941"/>
              </a:solidFill>
              <a:ea typeface="S-Core Dream 3 Light"/>
            </a:endParaRPr>
          </a:p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/bid [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입찰가격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] :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자유입찰을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할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수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있는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기능</a:t>
            </a:r>
          </a:p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/status :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현재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경매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상태를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볼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수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있는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기능</a:t>
            </a:r>
          </a:p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/instant :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즉시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입찰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기능</a:t>
            </a:r>
            <a:endParaRPr lang="en-US" altLang="ko-KR" sz="2300" b="0" i="0" u="none" strike="noStrike" spc="-200" dirty="0">
              <a:solidFill>
                <a:srgbClr val="323941"/>
              </a:solidFill>
              <a:ea typeface="S-Core Dream 3 Light"/>
            </a:endParaRPr>
          </a:p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r>
              <a:rPr lang="en-US" altLang="ko-KR" sz="2300" spc="-200" dirty="0">
                <a:solidFill>
                  <a:srgbClr val="323941"/>
                </a:solidFill>
                <a:ea typeface="S-Core Dream 3 Light"/>
              </a:rPr>
              <a:t>/history: </a:t>
            </a:r>
            <a:r>
              <a:rPr lang="ko-KR" altLang="en-US" sz="2300" spc="-200" dirty="0">
                <a:solidFill>
                  <a:srgbClr val="323941"/>
                </a:solidFill>
                <a:ea typeface="S-Core Dream 3 Light"/>
              </a:rPr>
              <a:t>입찰한 물품 보기</a:t>
            </a:r>
            <a:endParaRPr lang="en-US" altLang="ko-KR" sz="2300" spc="-200" dirty="0">
              <a:solidFill>
                <a:srgbClr val="323941"/>
              </a:solidFill>
              <a:ea typeface="S-Core Dream 3 Light"/>
            </a:endParaRPr>
          </a:p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r>
              <a:rPr lang="en-US" alt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/money: </a:t>
            </a:r>
            <a:r>
              <a:rPr lang="ko-KR" altLang="en-US" sz="2300" b="0" i="0" u="none" strike="noStrike" spc="-200" dirty="0">
                <a:solidFill>
                  <a:srgbClr val="323941"/>
                </a:solidFill>
                <a:ea typeface="S-Core Dream 3 Light"/>
              </a:rPr>
              <a:t>현재 보유 자금 보기</a:t>
            </a:r>
            <a:endParaRPr lang="ko-KR" sz="2300" b="0" i="0" u="none" strike="noStrike" spc="-200" dirty="0">
              <a:solidFill>
                <a:srgbClr val="323941"/>
              </a:solidFill>
              <a:ea typeface="S-Core Dream 3 Light"/>
            </a:endParaRPr>
          </a:p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/help :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여러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명령어들의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기능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보기</a:t>
            </a:r>
            <a:endParaRPr lang="en-US" altLang="ko-KR" sz="2300" b="0" i="0" u="none" strike="noStrike" spc="-200" dirty="0">
              <a:solidFill>
                <a:srgbClr val="323941"/>
              </a:solidFill>
              <a:ea typeface="S-Core Dream 3 Light"/>
            </a:endParaRPr>
          </a:p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r>
              <a:rPr lang="en-US" altLang="ko-KR" sz="2300" spc="-200" dirty="0">
                <a:solidFill>
                  <a:srgbClr val="323941"/>
                </a:solidFill>
                <a:ea typeface="S-Core Dream 3 Light"/>
              </a:rPr>
              <a:t>/leave: </a:t>
            </a:r>
            <a:r>
              <a:rPr lang="ko-KR" altLang="en-US" sz="2300" spc="-200" dirty="0">
                <a:solidFill>
                  <a:srgbClr val="323941"/>
                </a:solidFill>
                <a:ea typeface="S-Core Dream 3 Light"/>
              </a:rPr>
              <a:t>경매를 떠나기</a:t>
            </a:r>
            <a:endParaRPr lang="en-US" altLang="ko-KR" sz="2300" spc="-200" dirty="0">
              <a:solidFill>
                <a:srgbClr val="323941"/>
              </a:solidFill>
              <a:ea typeface="S-Core Dream 3 Light"/>
            </a:endParaRPr>
          </a:p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r>
              <a:rPr lang="en-US" alt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/time: </a:t>
            </a:r>
            <a:r>
              <a:rPr lang="ko-KR" altLang="en-US" sz="2300" b="0" i="0" u="none" strike="noStrike" spc="-200" dirty="0">
                <a:solidFill>
                  <a:srgbClr val="323941"/>
                </a:solidFill>
                <a:ea typeface="S-Core Dream 3 Light"/>
              </a:rPr>
              <a:t>남은 경매 시간 확인하기</a:t>
            </a:r>
            <a:endParaRPr lang="ko-KR" sz="2300" b="0" i="0" u="none" strike="noStrike" spc="-200" dirty="0">
              <a:solidFill>
                <a:srgbClr val="323941"/>
              </a:solidFill>
              <a:ea typeface="S-Core Dream 3 Light"/>
            </a:endParaRPr>
          </a:p>
          <a:p>
            <a:pPr lvl="0" algn="l">
              <a:lnSpc>
                <a:spcPct val="117029"/>
              </a:lnSpc>
            </a:pPr>
            <a:endParaRPr lang="ko-KR" sz="2300" b="0" i="0" u="none" strike="noStrike" spc="-200" dirty="0">
              <a:solidFill>
                <a:srgbClr val="323941"/>
              </a:solidFill>
              <a:ea typeface="S-Core Dream 3 Light"/>
            </a:endParaRPr>
          </a:p>
          <a:p>
            <a:pPr lvl="1" algn="l">
              <a:lnSpc>
                <a:spcPct val="117029"/>
              </a:lnSpc>
            </a:pPr>
            <a:endParaRPr lang="ko-KR" sz="2300" b="0" i="0" u="none" strike="noStrike" spc="-200" dirty="0">
              <a:solidFill>
                <a:srgbClr val="323941"/>
              </a:solidFill>
              <a:ea typeface="S-Core Dream 3 Light"/>
            </a:endParaRPr>
          </a:p>
          <a:p>
            <a:pPr lvl="0" algn="l">
              <a:lnSpc>
                <a:spcPct val="117029"/>
              </a:lnSpc>
            </a:pPr>
            <a:endParaRPr lang="ko-KR" sz="2300" b="0" i="0" u="none" strike="noStrike" spc="-200" dirty="0">
              <a:solidFill>
                <a:srgbClr val="323941"/>
              </a:solidFill>
              <a:ea typeface="S-Core Dream 3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69260" y="965200"/>
            <a:ext cx="36322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900" b="1" i="0" u="none" strike="noStrike" spc="-200" dirty="0">
                <a:solidFill>
                  <a:srgbClr val="323941"/>
                </a:solidFill>
                <a:ea typeface="S-Core Dream 5 Medium"/>
              </a:rPr>
              <a:t>사용자</a:t>
            </a:r>
            <a:r>
              <a:rPr lang="en-US" sz="2900" b="1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900" b="1" i="0" u="none" strike="noStrike" spc="-200" dirty="0">
                <a:solidFill>
                  <a:srgbClr val="323941"/>
                </a:solidFill>
                <a:ea typeface="S-Core Dream 5 Medium"/>
              </a:rPr>
              <a:t>인터페이스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175000"/>
            <a:ext cx="60960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500" b="0" i="0" u="none" strike="noStrike" dirty="0">
                <a:solidFill>
                  <a:srgbClr val="323941"/>
                </a:solidFill>
                <a:ea typeface="S-Core Dream 5 Medium"/>
              </a:rPr>
              <a:t>구현</a:t>
            </a:r>
            <a:r>
              <a:rPr lang="en-US" sz="5500" b="0" i="0" u="none" strike="noStrike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5500" b="0" i="0" u="none" strike="noStrike" dirty="0">
                <a:solidFill>
                  <a:srgbClr val="323941"/>
                </a:solidFill>
                <a:ea typeface="S-Core Dream 5 Medium"/>
              </a:rPr>
              <a:t>세부사항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" y="2514600"/>
            <a:ext cx="1054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-100">
                <a:solidFill>
                  <a:srgbClr val="ECECEC"/>
                </a:solidFill>
                <a:latin typeface="S-Core Dream 6 Bold"/>
              </a:rPr>
              <a:t>CHAPTER 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67900" y="6437478"/>
            <a:ext cx="3365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900" b="1" i="0" u="none" strike="noStrike" spc="-200" dirty="0">
                <a:solidFill>
                  <a:srgbClr val="323941"/>
                </a:solidFill>
                <a:ea typeface="S-Core Dream 5 Medium"/>
              </a:rPr>
              <a:t>실시간</a:t>
            </a:r>
            <a:r>
              <a:rPr lang="en-US" sz="2900" b="1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900" b="1" i="0" u="none" strike="noStrike" spc="-200" dirty="0">
                <a:solidFill>
                  <a:srgbClr val="323941"/>
                </a:solidFill>
                <a:ea typeface="S-Core Dream 5 Medium"/>
              </a:rPr>
              <a:t>업데이트</a:t>
            </a:r>
            <a:r>
              <a:rPr lang="en-US" sz="2900" b="1" i="0" u="none" strike="noStrike" spc="-200" dirty="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900" b="1" i="0" u="none" strike="noStrike" spc="-200" dirty="0">
                <a:solidFill>
                  <a:srgbClr val="323941"/>
                </a:solidFill>
                <a:ea typeface="S-Core Dream 5 Medium"/>
              </a:rPr>
              <a:t>처리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6800" y="4533900"/>
            <a:ext cx="4216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8650"/>
              </a:lnSpc>
            </a:pPr>
            <a:r>
              <a:rPr lang="ko-KR" sz="4200" b="0" i="0" u="none" strike="noStrike" spc="-100">
                <a:solidFill>
                  <a:srgbClr val="323941"/>
                </a:solidFill>
                <a:ea typeface="S-Core Dream 3 Light"/>
              </a:rPr>
              <a:t>클라이언트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55100" y="7389978"/>
            <a:ext cx="5638800" cy="163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서버로부터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받은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실시간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업데이트를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별도의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스레드에서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처리</a:t>
            </a:r>
          </a:p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새로운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입찰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정보</a:t>
            </a:r>
            <a:r>
              <a:rPr lang="ko-KR" altLang="en-US" sz="2300" b="0" i="0" u="none" strike="noStrike" spc="-200" dirty="0">
                <a:solidFill>
                  <a:srgbClr val="323941"/>
                </a:solidFill>
                <a:ea typeface="S-Core Dream 3 Light"/>
              </a:rPr>
              <a:t>를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즉시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화면에</a:t>
            </a:r>
            <a:r>
              <a:rPr lang="en-US" sz="2300" b="0" i="0" u="none" strike="noStrike" spc="-2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0" i="0" u="none" strike="noStrike" spc="-200" dirty="0">
                <a:solidFill>
                  <a:srgbClr val="323941"/>
                </a:solidFill>
                <a:ea typeface="S-Core Dream 3 Light"/>
              </a:rPr>
              <a:t>표시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7D1E3-EF54-0A1A-BF1F-95E4D1CF6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31995C-31A5-6091-247B-E2FE31FF2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0" y="749300"/>
            <a:ext cx="304800" cy="304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ACBFC1A-125D-BB8C-95F2-0266A3546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108200"/>
            <a:ext cx="1346200" cy="3683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958A6B25-D3BE-A678-44CC-C2D4E065EBAE}"/>
              </a:ext>
            </a:extLst>
          </p:cNvPr>
          <p:cNvSpPr txBox="1"/>
          <p:nvPr/>
        </p:nvSpPr>
        <p:spPr>
          <a:xfrm>
            <a:off x="990600" y="2171700"/>
            <a:ext cx="1422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-100" dirty="0">
                <a:solidFill>
                  <a:srgbClr val="FFFFFF"/>
                </a:solidFill>
                <a:latin typeface="S-Core Dream 6 Bold"/>
              </a:rPr>
              <a:t>CHAPTER  ++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C191E36-8F24-D2C1-9366-6F2D543DD3E6}"/>
              </a:ext>
            </a:extLst>
          </p:cNvPr>
          <p:cNvSpPr txBox="1"/>
          <p:nvPr/>
        </p:nvSpPr>
        <p:spPr>
          <a:xfrm>
            <a:off x="14135100" y="2959100"/>
            <a:ext cx="1981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1800" b="0" i="0" u="none" strike="noStrike" spc="-1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01C226E7-002D-FACE-EDCF-8BDFEF715B92}"/>
              </a:ext>
            </a:extLst>
          </p:cNvPr>
          <p:cNvSpPr txBox="1"/>
          <p:nvPr/>
        </p:nvSpPr>
        <p:spPr>
          <a:xfrm>
            <a:off x="14122400" y="3695700"/>
            <a:ext cx="3187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1800" b="0" i="0" u="none" strike="noStrike" spc="-100" dirty="0">
              <a:solidFill>
                <a:srgbClr val="323941"/>
              </a:solidFill>
              <a:ea typeface="S-Core Dream 3 Light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CE9B7968-77EC-EBEA-C630-637ABA8A80D9}"/>
              </a:ext>
            </a:extLst>
          </p:cNvPr>
          <p:cNvSpPr txBox="1"/>
          <p:nvPr/>
        </p:nvSpPr>
        <p:spPr>
          <a:xfrm>
            <a:off x="14122400" y="4521200"/>
            <a:ext cx="3187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1800" b="0" i="0" u="none" strike="noStrike" spc="-100" dirty="0">
              <a:solidFill>
                <a:srgbClr val="323941"/>
              </a:solidFill>
              <a:ea typeface="S-Core Dream 3 Light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BCD230BD-626C-E95B-8490-8B7650D39478}"/>
              </a:ext>
            </a:extLst>
          </p:cNvPr>
          <p:cNvSpPr txBox="1"/>
          <p:nvPr/>
        </p:nvSpPr>
        <p:spPr>
          <a:xfrm>
            <a:off x="14122400" y="5346700"/>
            <a:ext cx="3187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1800" b="0" i="0" u="none" strike="noStrike" spc="-100" dirty="0">
              <a:solidFill>
                <a:srgbClr val="323941"/>
              </a:solidFill>
              <a:ea typeface="S-Core Dream 3 Light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E4F652E8-74EB-B55F-508B-644ECFB9A802}"/>
              </a:ext>
            </a:extLst>
          </p:cNvPr>
          <p:cNvSpPr txBox="1"/>
          <p:nvPr/>
        </p:nvSpPr>
        <p:spPr>
          <a:xfrm>
            <a:off x="14122400" y="6172200"/>
            <a:ext cx="3187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1800" b="0" i="0" u="none" strike="noStrike" spc="-100" dirty="0">
              <a:solidFill>
                <a:srgbClr val="323941"/>
              </a:solidFill>
              <a:ea typeface="S-Core Dream 3 Light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69A294A6-3254-6DE6-0D29-A4990C1052BA}"/>
              </a:ext>
            </a:extLst>
          </p:cNvPr>
          <p:cNvSpPr txBox="1"/>
          <p:nvPr/>
        </p:nvSpPr>
        <p:spPr>
          <a:xfrm>
            <a:off x="14122400" y="6997700"/>
            <a:ext cx="3187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1800" b="0" i="0" u="none" strike="noStrike" spc="-100" dirty="0">
              <a:solidFill>
                <a:srgbClr val="323941"/>
              </a:solidFill>
              <a:ea typeface="S-Core Dream 3 Light"/>
            </a:endParaRP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B43E2636-DEBC-FB85-0542-F53BFCE27894}"/>
              </a:ext>
            </a:extLst>
          </p:cNvPr>
          <p:cNvSpPr txBox="1"/>
          <p:nvPr/>
        </p:nvSpPr>
        <p:spPr>
          <a:xfrm>
            <a:off x="14122400" y="7785100"/>
            <a:ext cx="3187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1800" b="0" i="0" u="none" strike="noStrike" spc="-1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C1329832-B363-FF5D-ACD3-7BA02A84505E}"/>
              </a:ext>
            </a:extLst>
          </p:cNvPr>
          <p:cNvSpPr txBox="1"/>
          <p:nvPr/>
        </p:nvSpPr>
        <p:spPr>
          <a:xfrm>
            <a:off x="16878300" y="9232900"/>
            <a:ext cx="381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23941"/>
                </a:solidFill>
                <a:latin typeface="S-Core Dream 5 Medium"/>
              </a:rPr>
              <a:t>08</a:t>
            </a: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88D6523E-F8D5-1270-3C22-B88979266E79}"/>
              </a:ext>
            </a:extLst>
          </p:cNvPr>
          <p:cNvSpPr txBox="1"/>
          <p:nvPr/>
        </p:nvSpPr>
        <p:spPr>
          <a:xfrm>
            <a:off x="1028700" y="2806700"/>
            <a:ext cx="41402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500" spc="-400" dirty="0">
                <a:solidFill>
                  <a:srgbClr val="323941"/>
                </a:solidFill>
                <a:ea typeface="S-Core Dream 5 Medium"/>
              </a:rPr>
              <a:t>향후 개선 사항</a:t>
            </a:r>
            <a:endParaRPr lang="ko-KR" sz="5500" b="0" i="0" u="none" strike="noStrike" spc="-4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F792B487-433E-6AD5-3229-988ABA65F6FC}"/>
              </a:ext>
            </a:extLst>
          </p:cNvPr>
          <p:cNvSpPr txBox="1"/>
          <p:nvPr/>
        </p:nvSpPr>
        <p:spPr>
          <a:xfrm>
            <a:off x="8915400" y="2319266"/>
            <a:ext cx="5638800" cy="450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r>
              <a:rPr lang="ko-KR" altLang="ko-KR" sz="2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사용 편의성을 위해</a:t>
            </a:r>
            <a:r>
              <a:rPr lang="en-US" altLang="ko-KR" sz="2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GUI </a:t>
            </a:r>
            <a:r>
              <a:rPr lang="ko-KR" altLang="ko-KR" sz="24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기반 애플리케이션이나 웹 기반 인터페이스를 도입할 계획</a:t>
            </a:r>
            <a:endParaRPr lang="en-US" altLang="ko-KR" sz="2400" b="1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endParaRPr lang="en-US" altLang="ko-KR" sz="2400" b="1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endParaRPr lang="en-US" altLang="ko-KR" sz="2400" b="1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17029"/>
              </a:lnSpc>
              <a:buClr>
                <a:srgbClr val="323941"/>
              </a:buClr>
              <a:buFont typeface="Arial"/>
              <a:buChar char="●"/>
            </a:pPr>
            <a:r>
              <a:rPr lang="ko-KR" altLang="en-US" sz="2400" b="1" i="0" u="none" strike="noStrike" spc="-200" dirty="0">
                <a:solidFill>
                  <a:srgbClr val="323941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실시간 남은 경매 시간  알림 시스템 강화</a:t>
            </a:r>
            <a:br>
              <a:rPr lang="ko-KR" sz="2300" b="1" i="0" u="none" strike="noStrike" spc="-200" dirty="0">
                <a:solidFill>
                  <a:srgbClr val="323941"/>
                </a:solidFill>
                <a:ea typeface="S-Core Dream 3 Light"/>
              </a:rPr>
            </a:br>
            <a:endParaRPr lang="ko-KR" sz="2100" b="0" i="0" u="none" strike="noStrike" spc="-200" dirty="0">
              <a:solidFill>
                <a:srgbClr val="323941"/>
              </a:solidFill>
              <a:ea typeface="S-Core Dream 3 Light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144A21-4456-2883-F4E8-06D23E0163D3}"/>
              </a:ext>
            </a:extLst>
          </p:cNvPr>
          <p:cNvSpPr/>
          <p:nvPr/>
        </p:nvSpPr>
        <p:spPr>
          <a:xfrm rot="2823539">
            <a:off x="6854540" y="643501"/>
            <a:ext cx="9000000" cy="900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499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650</Words>
  <Application>Microsoft Office PowerPoint</Application>
  <PresentationFormat>사용자 지정</PresentationFormat>
  <Paragraphs>172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Arial</vt:lpstr>
      <vt:lpstr>Calibri</vt:lpstr>
      <vt:lpstr>S-Core Dream 3 Light</vt:lpstr>
      <vt:lpstr>S-Core Dream 2 ExtraLight</vt:lpstr>
      <vt:lpstr>S-Core Dream 4 Regular</vt:lpstr>
      <vt:lpstr>맑은 고딕</vt:lpstr>
      <vt:lpstr>S-Core Dream 5 Medium</vt:lpstr>
      <vt:lpstr>S-Core Dream 6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 A R S</cp:lastModifiedBy>
  <cp:revision>1</cp:revision>
  <dcterms:created xsi:type="dcterms:W3CDTF">2006-08-16T00:00:00Z</dcterms:created>
  <dcterms:modified xsi:type="dcterms:W3CDTF">2024-12-19T10:48:51Z</dcterms:modified>
</cp:coreProperties>
</file>